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Bernoru" charset="1" panose="00000A00000000000000"/>
      <p:regular r:id="rId14"/>
    </p:embeddedFont>
    <p:embeddedFont>
      <p:font typeface="TT Bluescreens" charset="1" panose="02000508040000020004"/>
      <p:regular r:id="rId15"/>
    </p:embeddedFont>
    <p:embeddedFont>
      <p:font typeface="TT Bluescreens Bold" charset="1" panose="02000806040000020004"/>
      <p:regular r:id="rId16"/>
    </p:embeddedFont>
    <p:embeddedFont>
      <p:font typeface="TT Bluescreens Italics" charset="1" panose="02000508030000090004"/>
      <p:regular r:id="rId17"/>
    </p:embeddedFont>
    <p:embeddedFont>
      <p:font typeface="TT Bluescreens Bold Italics" charset="1" panose="02000806040000090004"/>
      <p:regular r:id="rId18"/>
    </p:embeddedFont>
    <p:embeddedFont>
      <p:font typeface="TT Bluescreens Thin" charset="1" panose="02000508030000020004"/>
      <p:regular r:id="rId19"/>
    </p:embeddedFont>
    <p:embeddedFont>
      <p:font typeface="TT Bluescreens Thin Italics" charset="1" panose="02000508040000090004"/>
      <p:regular r:id="rId20"/>
    </p:embeddedFont>
    <p:embeddedFont>
      <p:font typeface="TT Bluescreens Medium" charset="1" panose="02000808040000020004"/>
      <p:regular r:id="rId21"/>
    </p:embeddedFont>
    <p:embeddedFont>
      <p:font typeface="TT Bluescreens Medium Italics" charset="1" panose="0200080804000009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false" flipV="false" rot="0">
            <a:off x="-3122146" y="-2094815"/>
            <a:ext cx="6244293" cy="6247030"/>
          </a:xfrm>
          <a:custGeom>
            <a:avLst/>
            <a:gdLst/>
            <a:ahLst/>
            <a:cxnLst/>
            <a:rect r="r" b="b" t="t" l="l"/>
            <a:pathLst>
              <a:path h="6247030" w="6244293">
                <a:moveTo>
                  <a:pt x="0" y="0"/>
                </a:moveTo>
                <a:lnTo>
                  <a:pt x="6244292" y="0"/>
                </a:lnTo>
                <a:lnTo>
                  <a:pt x="6244292" y="6247030"/>
                </a:lnTo>
                <a:lnTo>
                  <a:pt x="0" y="624703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63528" y="506025"/>
            <a:ext cx="1511904" cy="1511904"/>
          </a:xfrm>
          <a:custGeom>
            <a:avLst/>
            <a:gdLst/>
            <a:ahLst/>
            <a:cxnLst/>
            <a:rect r="r" b="b" t="t" l="l"/>
            <a:pathLst>
              <a:path h="1511904" w="1511904">
                <a:moveTo>
                  <a:pt x="0" y="0"/>
                </a:moveTo>
                <a:lnTo>
                  <a:pt x="1511903" y="0"/>
                </a:lnTo>
                <a:lnTo>
                  <a:pt x="1511903" y="1511903"/>
                </a:lnTo>
                <a:lnTo>
                  <a:pt x="0" y="15119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01570" y="3485665"/>
            <a:ext cx="12748440" cy="8091166"/>
            <a:chOff x="0" y="0"/>
            <a:chExt cx="10005060" cy="6350000"/>
          </a:xfrm>
        </p:grpSpPr>
        <p:sp>
          <p:nvSpPr>
            <p:cNvPr name="Freeform 5" id="5"/>
            <p:cNvSpPr/>
            <p:nvPr/>
          </p:nvSpPr>
          <p:spPr>
            <a:xfrm flipH="false" flipV="false" rot="0">
              <a:off x="0" y="0"/>
              <a:ext cx="10005060" cy="6350000"/>
            </a:xfrm>
            <a:custGeom>
              <a:avLst/>
              <a:gdLst/>
              <a:ahLst/>
              <a:cxnLst/>
              <a:rect r="r" b="b" t="t" l="l"/>
              <a:pathLst>
                <a:path h="6350000" w="1000506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0" y="5093970"/>
                    <a:pt x="10005060" y="3642360"/>
                  </a:cubicBezTo>
                  <a:lnTo>
                    <a:pt x="10005060" y="3215640"/>
                  </a:lnTo>
                  <a:lnTo>
                    <a:pt x="10005060" y="3135630"/>
                  </a:lnTo>
                  <a:lnTo>
                    <a:pt x="10005060" y="2708910"/>
                  </a:lnTo>
                  <a:cubicBezTo>
                    <a:pt x="10005060" y="1257300"/>
                    <a:pt x="8829040" y="80010"/>
                    <a:pt x="7377430" y="80010"/>
                  </a:cubicBezTo>
                  <a:close/>
                </a:path>
              </a:pathLst>
            </a:custGeom>
            <a:solidFill>
              <a:srgbClr val="262829"/>
            </a:solidFill>
            <a:ln w="12700">
              <a:solidFill>
                <a:srgbClr val="000000"/>
              </a:solidFill>
            </a:ln>
          </p:spPr>
        </p:sp>
      </p:grpSp>
      <p:sp>
        <p:nvSpPr>
          <p:cNvPr name="Freeform 6" id="6"/>
          <p:cNvSpPr/>
          <p:nvPr/>
        </p:nvSpPr>
        <p:spPr>
          <a:xfrm flipH="false" flipV="false" rot="2814316">
            <a:off x="10877985" y="5800015"/>
            <a:ext cx="1995948" cy="2460337"/>
          </a:xfrm>
          <a:custGeom>
            <a:avLst/>
            <a:gdLst/>
            <a:ahLst/>
            <a:cxnLst/>
            <a:rect r="r" b="b" t="t" l="l"/>
            <a:pathLst>
              <a:path h="2460337" w="1995948">
                <a:moveTo>
                  <a:pt x="0" y="0"/>
                </a:moveTo>
                <a:lnTo>
                  <a:pt x="1995948" y="0"/>
                </a:lnTo>
                <a:lnTo>
                  <a:pt x="1995948" y="2460336"/>
                </a:lnTo>
                <a:lnTo>
                  <a:pt x="0" y="2460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771555" y="3514240"/>
            <a:ext cx="12688410" cy="8053066"/>
            <a:chOff x="0" y="0"/>
            <a:chExt cx="10005060" cy="6350000"/>
          </a:xfrm>
        </p:grpSpPr>
        <p:sp>
          <p:nvSpPr>
            <p:cNvPr name="Freeform 8" id="8"/>
            <p:cNvSpPr/>
            <p:nvPr/>
          </p:nvSpPr>
          <p:spPr>
            <a:xfrm flipH="false" flipV="false" rot="0">
              <a:off x="0" y="0"/>
              <a:ext cx="10005060" cy="6350000"/>
            </a:xfrm>
            <a:custGeom>
              <a:avLst/>
              <a:gdLst/>
              <a:ahLst/>
              <a:cxnLst/>
              <a:rect r="r" b="b" t="t" l="l"/>
              <a:pathLst>
                <a:path h="6350000" w="1000506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0" y="5093970"/>
                    <a:pt x="10005060" y="3642360"/>
                  </a:cubicBezTo>
                  <a:lnTo>
                    <a:pt x="10005060" y="3215640"/>
                  </a:lnTo>
                  <a:lnTo>
                    <a:pt x="10005060" y="3135630"/>
                  </a:lnTo>
                  <a:lnTo>
                    <a:pt x="10005060" y="2708910"/>
                  </a:lnTo>
                  <a:cubicBezTo>
                    <a:pt x="10005060" y="1257300"/>
                    <a:pt x="8829040" y="80010"/>
                    <a:pt x="7377430" y="80010"/>
                  </a:cubicBezTo>
                  <a:close/>
                </a:path>
              </a:pathLst>
            </a:custGeom>
            <a:blipFill>
              <a:blip r:embed="rId8"/>
              <a:stretch>
                <a:fillRect l="0" t="-2519" r="0" b="-2519"/>
              </a:stretch>
            </a:blipFill>
          </p:spPr>
        </p:sp>
      </p:grpSp>
      <p:sp>
        <p:nvSpPr>
          <p:cNvPr name="TextBox 9" id="9"/>
          <p:cNvSpPr txBox="true"/>
          <p:nvPr/>
        </p:nvSpPr>
        <p:spPr>
          <a:xfrm rot="0">
            <a:off x="3218181" y="90989"/>
            <a:ext cx="13926819" cy="3419273"/>
          </a:xfrm>
          <a:prstGeom prst="rect">
            <a:avLst/>
          </a:prstGeom>
        </p:spPr>
        <p:txBody>
          <a:bodyPr anchor="t" rtlCol="false" tIns="0" lIns="0" bIns="0" rIns="0">
            <a:spAutoFit/>
          </a:bodyPr>
          <a:lstStyle/>
          <a:p>
            <a:pPr algn="r">
              <a:lnSpc>
                <a:spcPts val="27836"/>
              </a:lnSpc>
            </a:pPr>
            <a:r>
              <a:rPr lang="en-US" sz="19882">
                <a:solidFill>
                  <a:srgbClr val="124B3D"/>
                </a:solidFill>
                <a:latin typeface="TT Bluescreens Bold"/>
              </a:rPr>
              <a:t>AGRIFARM COMPANY</a:t>
            </a:r>
          </a:p>
        </p:txBody>
      </p:sp>
      <p:grpSp>
        <p:nvGrpSpPr>
          <p:cNvPr name="Group 10" id="10"/>
          <p:cNvGrpSpPr/>
          <p:nvPr/>
        </p:nvGrpSpPr>
        <p:grpSpPr>
          <a:xfrm rot="0">
            <a:off x="8491414" y="3027578"/>
            <a:ext cx="8767886" cy="1607039"/>
            <a:chOff x="0" y="0"/>
            <a:chExt cx="2309237" cy="423253"/>
          </a:xfrm>
        </p:grpSpPr>
        <p:sp>
          <p:nvSpPr>
            <p:cNvPr name="Freeform 11" id="11"/>
            <p:cNvSpPr/>
            <p:nvPr/>
          </p:nvSpPr>
          <p:spPr>
            <a:xfrm flipH="false" flipV="false" rot="0">
              <a:off x="0" y="0"/>
              <a:ext cx="2309237" cy="423253"/>
            </a:xfrm>
            <a:custGeom>
              <a:avLst/>
              <a:gdLst/>
              <a:ahLst/>
              <a:cxnLst/>
              <a:rect r="r" b="b" t="t" l="l"/>
              <a:pathLst>
                <a:path h="423253" w="2309237">
                  <a:moveTo>
                    <a:pt x="82118" y="0"/>
                  </a:moveTo>
                  <a:lnTo>
                    <a:pt x="2227120" y="0"/>
                  </a:lnTo>
                  <a:cubicBezTo>
                    <a:pt x="2272472" y="0"/>
                    <a:pt x="2309237" y="36765"/>
                    <a:pt x="2309237" y="82118"/>
                  </a:cubicBezTo>
                  <a:lnTo>
                    <a:pt x="2309237" y="341135"/>
                  </a:lnTo>
                  <a:cubicBezTo>
                    <a:pt x="2309237" y="386488"/>
                    <a:pt x="2272472" y="423253"/>
                    <a:pt x="2227120" y="423253"/>
                  </a:cubicBezTo>
                  <a:lnTo>
                    <a:pt x="82118" y="423253"/>
                  </a:lnTo>
                  <a:cubicBezTo>
                    <a:pt x="36765" y="423253"/>
                    <a:pt x="0" y="386488"/>
                    <a:pt x="0" y="341135"/>
                  </a:cubicBezTo>
                  <a:lnTo>
                    <a:pt x="0" y="82118"/>
                  </a:lnTo>
                  <a:cubicBezTo>
                    <a:pt x="0" y="36765"/>
                    <a:pt x="36765" y="0"/>
                    <a:pt x="82118" y="0"/>
                  </a:cubicBezTo>
                  <a:close/>
                </a:path>
              </a:pathLst>
            </a:custGeom>
            <a:solidFill>
              <a:srgbClr val="B1D4C7"/>
            </a:solidFill>
            <a:ln w="28575" cap="rnd">
              <a:solidFill>
                <a:srgbClr val="262829"/>
              </a:solidFill>
              <a:prstDash val="solid"/>
              <a:round/>
            </a:ln>
          </p:spPr>
        </p:sp>
        <p:sp>
          <p:nvSpPr>
            <p:cNvPr name="TextBox 12" id="12"/>
            <p:cNvSpPr txBox="true"/>
            <p:nvPr/>
          </p:nvSpPr>
          <p:spPr>
            <a:xfrm>
              <a:off x="0" y="-47625"/>
              <a:ext cx="2309237" cy="47087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430425" y="8359591"/>
            <a:ext cx="6828875" cy="1015988"/>
            <a:chOff x="0" y="0"/>
            <a:chExt cx="1798552" cy="267585"/>
          </a:xfrm>
        </p:grpSpPr>
        <p:sp>
          <p:nvSpPr>
            <p:cNvPr name="Freeform 14" id="14"/>
            <p:cNvSpPr/>
            <p:nvPr/>
          </p:nvSpPr>
          <p:spPr>
            <a:xfrm flipH="false" flipV="false" rot="0">
              <a:off x="0" y="0"/>
              <a:ext cx="1798552" cy="267585"/>
            </a:xfrm>
            <a:custGeom>
              <a:avLst/>
              <a:gdLst/>
              <a:ahLst/>
              <a:cxnLst/>
              <a:rect r="r" b="b" t="t" l="l"/>
              <a:pathLst>
                <a:path h="267585" w="1798552">
                  <a:moveTo>
                    <a:pt x="105434" y="0"/>
                  </a:moveTo>
                  <a:lnTo>
                    <a:pt x="1693117" y="0"/>
                  </a:lnTo>
                  <a:cubicBezTo>
                    <a:pt x="1751347" y="0"/>
                    <a:pt x="1798552" y="47205"/>
                    <a:pt x="1798552" y="105434"/>
                  </a:cubicBezTo>
                  <a:lnTo>
                    <a:pt x="1798552" y="162151"/>
                  </a:lnTo>
                  <a:cubicBezTo>
                    <a:pt x="1798552" y="220381"/>
                    <a:pt x="1751347" y="267585"/>
                    <a:pt x="1693117" y="267585"/>
                  </a:cubicBezTo>
                  <a:lnTo>
                    <a:pt x="105434" y="267585"/>
                  </a:lnTo>
                  <a:cubicBezTo>
                    <a:pt x="47205" y="267585"/>
                    <a:pt x="0" y="220381"/>
                    <a:pt x="0" y="162151"/>
                  </a:cubicBezTo>
                  <a:lnTo>
                    <a:pt x="0" y="105434"/>
                  </a:lnTo>
                  <a:cubicBezTo>
                    <a:pt x="0" y="47205"/>
                    <a:pt x="47205" y="0"/>
                    <a:pt x="105434" y="0"/>
                  </a:cubicBezTo>
                  <a:close/>
                </a:path>
              </a:pathLst>
            </a:custGeom>
            <a:solidFill>
              <a:srgbClr val="B1D4C7"/>
            </a:solidFill>
            <a:ln w="28575" cap="rnd">
              <a:solidFill>
                <a:srgbClr val="262829"/>
              </a:solidFill>
              <a:prstDash val="solid"/>
              <a:round/>
            </a:ln>
          </p:spPr>
        </p:sp>
        <p:sp>
          <p:nvSpPr>
            <p:cNvPr name="TextBox 15" id="15"/>
            <p:cNvSpPr txBox="true"/>
            <p:nvPr/>
          </p:nvSpPr>
          <p:spPr>
            <a:xfrm>
              <a:off x="0" y="-47625"/>
              <a:ext cx="1798552" cy="31521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6083496" y="8505280"/>
            <a:ext cx="560064" cy="648410"/>
          </a:xfrm>
          <a:custGeom>
            <a:avLst/>
            <a:gdLst/>
            <a:ahLst/>
            <a:cxnLst/>
            <a:rect r="r" b="b" t="t" l="l"/>
            <a:pathLst>
              <a:path h="648410" w="560064">
                <a:moveTo>
                  <a:pt x="0" y="0"/>
                </a:moveTo>
                <a:lnTo>
                  <a:pt x="560064" y="0"/>
                </a:lnTo>
                <a:lnTo>
                  <a:pt x="560064" y="648410"/>
                </a:lnTo>
                <a:lnTo>
                  <a:pt x="0" y="6484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8680005" y="2779928"/>
            <a:ext cx="7973080" cy="2058772"/>
          </a:xfrm>
          <a:prstGeom prst="rect">
            <a:avLst/>
          </a:prstGeom>
        </p:spPr>
        <p:txBody>
          <a:bodyPr anchor="t" rtlCol="false" tIns="0" lIns="0" bIns="0" rIns="0">
            <a:spAutoFit/>
          </a:bodyPr>
          <a:lstStyle/>
          <a:p>
            <a:pPr algn="r">
              <a:lnSpc>
                <a:spcPts val="16724"/>
              </a:lnSpc>
            </a:pPr>
            <a:r>
              <a:rPr lang="en-US" sz="11946">
                <a:solidFill>
                  <a:srgbClr val="262829"/>
                </a:solidFill>
                <a:latin typeface="TT Bluescreens"/>
              </a:rPr>
              <a:t>PROFILE PRESENTATION</a:t>
            </a:r>
          </a:p>
        </p:txBody>
      </p:sp>
      <p:sp>
        <p:nvSpPr>
          <p:cNvPr name="TextBox 18" id="18"/>
          <p:cNvSpPr txBox="true"/>
          <p:nvPr/>
        </p:nvSpPr>
        <p:spPr>
          <a:xfrm rot="0">
            <a:off x="12434353" y="5076825"/>
            <a:ext cx="4710647" cy="1250691"/>
          </a:xfrm>
          <a:prstGeom prst="rect">
            <a:avLst/>
          </a:prstGeom>
        </p:spPr>
        <p:txBody>
          <a:bodyPr anchor="t" rtlCol="false" tIns="0" lIns="0" bIns="0" rIns="0">
            <a:spAutoFit/>
          </a:bodyPr>
          <a:lstStyle/>
          <a:p>
            <a:pPr algn="r">
              <a:lnSpc>
                <a:spcPts val="5089"/>
              </a:lnSpc>
            </a:pPr>
            <a:r>
              <a:rPr lang="en-US" sz="3635">
                <a:solidFill>
                  <a:srgbClr val="262829"/>
                </a:solidFill>
                <a:latin typeface="Noto Sans Italics"/>
              </a:rPr>
              <a:t>Growing Tomorrow's Harvest Today</a:t>
            </a:r>
          </a:p>
        </p:txBody>
      </p:sp>
      <p:sp>
        <p:nvSpPr>
          <p:cNvPr name="TextBox 19" id="19"/>
          <p:cNvSpPr txBox="true"/>
          <p:nvPr/>
        </p:nvSpPr>
        <p:spPr>
          <a:xfrm rot="0">
            <a:off x="10965920" y="8554842"/>
            <a:ext cx="4880858" cy="530237"/>
          </a:xfrm>
          <a:prstGeom prst="rect">
            <a:avLst/>
          </a:prstGeom>
        </p:spPr>
        <p:txBody>
          <a:bodyPr anchor="t" rtlCol="false" tIns="0" lIns="0" bIns="0" rIns="0">
            <a:spAutoFit/>
          </a:bodyPr>
          <a:lstStyle/>
          <a:p>
            <a:pPr algn="r">
              <a:lnSpc>
                <a:spcPts val="4374"/>
              </a:lnSpc>
            </a:pPr>
            <a:r>
              <a:rPr lang="en-US" sz="3124">
                <a:solidFill>
                  <a:srgbClr val="262829"/>
                </a:solidFill>
                <a:latin typeface="Noto Sans"/>
              </a:rPr>
              <a:t>Ginyard International Co.</a:t>
            </a:r>
          </a:p>
        </p:txBody>
      </p:sp>
      <p:sp>
        <p:nvSpPr>
          <p:cNvPr name="TextBox 20" id="20"/>
          <p:cNvSpPr txBox="true"/>
          <p:nvPr/>
        </p:nvSpPr>
        <p:spPr>
          <a:xfrm rot="0">
            <a:off x="14441916" y="6737091"/>
            <a:ext cx="2703084" cy="505224"/>
          </a:xfrm>
          <a:prstGeom prst="rect">
            <a:avLst/>
          </a:prstGeom>
        </p:spPr>
        <p:txBody>
          <a:bodyPr anchor="t" rtlCol="false" tIns="0" lIns="0" bIns="0" rIns="0">
            <a:spAutoFit/>
          </a:bodyPr>
          <a:lstStyle/>
          <a:p>
            <a:pPr algn="r">
              <a:lnSpc>
                <a:spcPts val="4178"/>
              </a:lnSpc>
            </a:pPr>
            <a:r>
              <a:rPr lang="en-US" sz="2984">
                <a:solidFill>
                  <a:srgbClr val="262829"/>
                </a:solidFill>
                <a:latin typeface="Noto Sans"/>
              </a:rPr>
              <a:t>Presented by</a:t>
            </a:r>
          </a:p>
        </p:txBody>
      </p:sp>
      <p:sp>
        <p:nvSpPr>
          <p:cNvPr name="TextBox 21" id="21"/>
          <p:cNvSpPr txBox="true"/>
          <p:nvPr/>
        </p:nvSpPr>
        <p:spPr>
          <a:xfrm rot="0">
            <a:off x="13573004" y="7278469"/>
            <a:ext cx="3571996" cy="505224"/>
          </a:xfrm>
          <a:prstGeom prst="rect">
            <a:avLst/>
          </a:prstGeom>
        </p:spPr>
        <p:txBody>
          <a:bodyPr anchor="t" rtlCol="false" tIns="0" lIns="0" bIns="0" rIns="0">
            <a:spAutoFit/>
          </a:bodyPr>
          <a:lstStyle/>
          <a:p>
            <a:pPr algn="r">
              <a:lnSpc>
                <a:spcPts val="4178"/>
              </a:lnSpc>
            </a:pPr>
            <a:r>
              <a:rPr lang="en-US" sz="2984" spc="-59">
                <a:solidFill>
                  <a:srgbClr val="262829"/>
                </a:solidFill>
                <a:latin typeface="Noto Sans Bold"/>
              </a:rPr>
              <a:t>Connor Hamilton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32853" y="132533"/>
            <a:ext cx="4422295" cy="517590"/>
            <a:chOff x="0" y="0"/>
            <a:chExt cx="1164720" cy="136320"/>
          </a:xfrm>
        </p:grpSpPr>
        <p:sp>
          <p:nvSpPr>
            <p:cNvPr name="Freeform 6" id="6"/>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7" id="7"/>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932853" y="1025018"/>
            <a:ext cx="10326447"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Contact Information</a:t>
            </a:r>
          </a:p>
        </p:txBody>
      </p:sp>
      <p:grpSp>
        <p:nvGrpSpPr>
          <p:cNvPr name="Group 9" id="9"/>
          <p:cNvGrpSpPr/>
          <p:nvPr/>
        </p:nvGrpSpPr>
        <p:grpSpPr>
          <a:xfrm rot="0">
            <a:off x="589737" y="1202045"/>
            <a:ext cx="6343115" cy="9084955"/>
            <a:chOff x="0" y="0"/>
            <a:chExt cx="4433570" cy="6350000"/>
          </a:xfrm>
        </p:grpSpPr>
        <p:sp>
          <p:nvSpPr>
            <p:cNvPr name="Freeform 10" id="10"/>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262829"/>
            </a:solidFill>
            <a:ln w="12700">
              <a:solidFill>
                <a:srgbClr val="000000"/>
              </a:solidFill>
            </a:ln>
          </p:spPr>
        </p:sp>
      </p:grpSp>
      <p:sp>
        <p:nvSpPr>
          <p:cNvPr name="Freeform 11" id="11"/>
          <p:cNvSpPr/>
          <p:nvPr/>
        </p:nvSpPr>
        <p:spPr>
          <a:xfrm flipH="true" flipV="false" rot="0">
            <a:off x="609688" y="1202045"/>
            <a:ext cx="1529089" cy="1694282"/>
          </a:xfrm>
          <a:custGeom>
            <a:avLst/>
            <a:gdLst/>
            <a:ahLst/>
            <a:cxnLst/>
            <a:rect r="r" b="b" t="t" l="l"/>
            <a:pathLst>
              <a:path h="1694282" w="1529089">
                <a:moveTo>
                  <a:pt x="1529090" y="0"/>
                </a:moveTo>
                <a:lnTo>
                  <a:pt x="0" y="0"/>
                </a:lnTo>
                <a:lnTo>
                  <a:pt x="0" y="1694282"/>
                </a:lnTo>
                <a:lnTo>
                  <a:pt x="1529090" y="1694282"/>
                </a:lnTo>
                <a:lnTo>
                  <a:pt x="152909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161575">
            <a:off x="16361405" y="6687346"/>
            <a:ext cx="1529089" cy="1694282"/>
          </a:xfrm>
          <a:custGeom>
            <a:avLst/>
            <a:gdLst/>
            <a:ahLst/>
            <a:cxnLst/>
            <a:rect r="r" b="b" t="t" l="l"/>
            <a:pathLst>
              <a:path h="1694282" w="1529089">
                <a:moveTo>
                  <a:pt x="0" y="0"/>
                </a:moveTo>
                <a:lnTo>
                  <a:pt x="1529090" y="0"/>
                </a:lnTo>
                <a:lnTo>
                  <a:pt x="1529090" y="1694282"/>
                </a:lnTo>
                <a:lnTo>
                  <a:pt x="0" y="169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609688" y="1230620"/>
            <a:ext cx="6303213" cy="9027805"/>
            <a:chOff x="0" y="0"/>
            <a:chExt cx="4433570" cy="6350000"/>
          </a:xfrm>
        </p:grpSpPr>
        <p:sp>
          <p:nvSpPr>
            <p:cNvPr name="Freeform 14" id="14"/>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4"/>
              <a:stretch>
                <a:fillRect l="-57419" t="0" r="-57419" b="0"/>
              </a:stretch>
            </a:blipFill>
          </p:spPr>
        </p:sp>
      </p:grpSp>
      <p:grpSp>
        <p:nvGrpSpPr>
          <p:cNvPr name="Group 15" id="15"/>
          <p:cNvGrpSpPr/>
          <p:nvPr/>
        </p:nvGrpSpPr>
        <p:grpSpPr>
          <a:xfrm rot="0">
            <a:off x="5740977" y="7262471"/>
            <a:ext cx="11676407" cy="2243989"/>
            <a:chOff x="0" y="0"/>
            <a:chExt cx="3075268" cy="591009"/>
          </a:xfrm>
        </p:grpSpPr>
        <p:sp>
          <p:nvSpPr>
            <p:cNvPr name="Freeform 16" id="16"/>
            <p:cNvSpPr/>
            <p:nvPr/>
          </p:nvSpPr>
          <p:spPr>
            <a:xfrm flipH="false" flipV="false" rot="0">
              <a:off x="0" y="0"/>
              <a:ext cx="3075268" cy="591009"/>
            </a:xfrm>
            <a:custGeom>
              <a:avLst/>
              <a:gdLst/>
              <a:ahLst/>
              <a:cxnLst/>
              <a:rect r="r" b="b" t="t" l="l"/>
              <a:pathLst>
                <a:path h="591009" w="3075268">
                  <a:moveTo>
                    <a:pt x="61663" y="0"/>
                  </a:moveTo>
                  <a:lnTo>
                    <a:pt x="3013605" y="0"/>
                  </a:lnTo>
                  <a:cubicBezTo>
                    <a:pt x="3047660" y="0"/>
                    <a:pt x="3075268" y="27607"/>
                    <a:pt x="3075268" y="61663"/>
                  </a:cubicBezTo>
                  <a:lnTo>
                    <a:pt x="3075268" y="529347"/>
                  </a:lnTo>
                  <a:cubicBezTo>
                    <a:pt x="3075268" y="563402"/>
                    <a:pt x="3047660" y="591009"/>
                    <a:pt x="3013605" y="591009"/>
                  </a:cubicBezTo>
                  <a:lnTo>
                    <a:pt x="61663" y="591009"/>
                  </a:lnTo>
                  <a:cubicBezTo>
                    <a:pt x="27607" y="591009"/>
                    <a:pt x="0" y="563402"/>
                    <a:pt x="0" y="529347"/>
                  </a:cubicBezTo>
                  <a:lnTo>
                    <a:pt x="0" y="61663"/>
                  </a:lnTo>
                  <a:cubicBezTo>
                    <a:pt x="0" y="27607"/>
                    <a:pt x="27607" y="0"/>
                    <a:pt x="61663" y="0"/>
                  </a:cubicBezTo>
                  <a:close/>
                </a:path>
              </a:pathLst>
            </a:custGeom>
            <a:solidFill>
              <a:srgbClr val="B1D4C7"/>
            </a:solidFill>
            <a:ln w="28575" cap="rnd">
              <a:solidFill>
                <a:srgbClr val="262829"/>
              </a:solidFill>
              <a:prstDash val="solid"/>
              <a:round/>
            </a:ln>
          </p:spPr>
        </p:sp>
        <p:sp>
          <p:nvSpPr>
            <p:cNvPr name="TextBox 17" id="17"/>
            <p:cNvSpPr txBox="true"/>
            <p:nvPr/>
          </p:nvSpPr>
          <p:spPr>
            <a:xfrm>
              <a:off x="0" y="-47625"/>
              <a:ext cx="3075268" cy="63863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19" id="19"/>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09</a:t>
            </a:r>
          </a:p>
        </p:txBody>
      </p:sp>
      <p:sp>
        <p:nvSpPr>
          <p:cNvPr name="TextBox 20" id="20"/>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21" id="21"/>
          <p:cNvSpPr txBox="true"/>
          <p:nvPr/>
        </p:nvSpPr>
        <p:spPr>
          <a:xfrm rot="0">
            <a:off x="7717840" y="3554020"/>
            <a:ext cx="3407973" cy="3194101"/>
          </a:xfrm>
          <a:prstGeom prst="rect">
            <a:avLst/>
          </a:prstGeom>
        </p:spPr>
        <p:txBody>
          <a:bodyPr anchor="t" rtlCol="false" tIns="0" lIns="0" bIns="0" rIns="0">
            <a:spAutoFit/>
          </a:bodyPr>
          <a:lstStyle/>
          <a:p>
            <a:pPr algn="just">
              <a:lnSpc>
                <a:spcPts val="5125"/>
              </a:lnSpc>
            </a:pPr>
            <a:r>
              <a:rPr lang="en-US" sz="2979">
                <a:solidFill>
                  <a:srgbClr val="262829"/>
                </a:solidFill>
                <a:latin typeface="Noto Sans"/>
              </a:rPr>
              <a:t>Company Address</a:t>
            </a:r>
          </a:p>
          <a:p>
            <a:pPr algn="just">
              <a:lnSpc>
                <a:spcPts val="5125"/>
              </a:lnSpc>
            </a:pPr>
            <a:r>
              <a:rPr lang="en-US" sz="2979">
                <a:solidFill>
                  <a:srgbClr val="262829"/>
                </a:solidFill>
                <a:latin typeface="Noto Sans"/>
              </a:rPr>
              <a:t>Phone Number</a:t>
            </a:r>
          </a:p>
          <a:p>
            <a:pPr algn="just">
              <a:lnSpc>
                <a:spcPts val="5125"/>
              </a:lnSpc>
            </a:pPr>
            <a:r>
              <a:rPr lang="en-US" sz="2979">
                <a:solidFill>
                  <a:srgbClr val="262829"/>
                </a:solidFill>
                <a:latin typeface="Noto Sans"/>
              </a:rPr>
              <a:t>Email Address</a:t>
            </a:r>
          </a:p>
          <a:p>
            <a:pPr algn="just">
              <a:lnSpc>
                <a:spcPts val="5125"/>
              </a:lnSpc>
            </a:pPr>
            <a:r>
              <a:rPr lang="en-US" sz="2979">
                <a:solidFill>
                  <a:srgbClr val="262829"/>
                </a:solidFill>
                <a:latin typeface="Noto Sans"/>
              </a:rPr>
              <a:t>Website</a:t>
            </a:r>
          </a:p>
          <a:p>
            <a:pPr algn="just">
              <a:lnSpc>
                <a:spcPts val="5125"/>
              </a:lnSpc>
            </a:pPr>
            <a:r>
              <a:rPr lang="en-US" sz="2979">
                <a:solidFill>
                  <a:srgbClr val="262829"/>
                </a:solidFill>
                <a:latin typeface="Noto Sans"/>
              </a:rPr>
              <a:t>Social Media</a:t>
            </a:r>
          </a:p>
        </p:txBody>
      </p:sp>
      <p:sp>
        <p:nvSpPr>
          <p:cNvPr name="TextBox 22" id="22"/>
          <p:cNvSpPr txBox="true"/>
          <p:nvPr/>
        </p:nvSpPr>
        <p:spPr>
          <a:xfrm rot="0">
            <a:off x="11364400" y="3554020"/>
            <a:ext cx="205255" cy="3194101"/>
          </a:xfrm>
          <a:prstGeom prst="rect">
            <a:avLst/>
          </a:prstGeom>
        </p:spPr>
        <p:txBody>
          <a:bodyPr anchor="t" rtlCol="false" tIns="0" lIns="0" bIns="0" rIns="0">
            <a:spAutoFit/>
          </a:bodyPr>
          <a:lstStyle/>
          <a:p>
            <a:pPr algn="just">
              <a:lnSpc>
                <a:spcPts val="5125"/>
              </a:lnSpc>
            </a:pPr>
            <a:r>
              <a:rPr lang="en-US" sz="2979">
                <a:solidFill>
                  <a:srgbClr val="262829"/>
                </a:solidFill>
                <a:latin typeface="Noto Sans"/>
              </a:rPr>
              <a:t>:</a:t>
            </a:r>
          </a:p>
          <a:p>
            <a:pPr algn="just">
              <a:lnSpc>
                <a:spcPts val="5125"/>
              </a:lnSpc>
            </a:pPr>
            <a:r>
              <a:rPr lang="en-US" sz="2979">
                <a:solidFill>
                  <a:srgbClr val="262829"/>
                </a:solidFill>
                <a:latin typeface="Noto Sans"/>
              </a:rPr>
              <a:t>:</a:t>
            </a:r>
          </a:p>
          <a:p>
            <a:pPr algn="just">
              <a:lnSpc>
                <a:spcPts val="5125"/>
              </a:lnSpc>
            </a:pPr>
            <a:r>
              <a:rPr lang="en-US" sz="2979">
                <a:solidFill>
                  <a:srgbClr val="262829"/>
                </a:solidFill>
                <a:latin typeface="Noto Sans"/>
              </a:rPr>
              <a:t>:</a:t>
            </a:r>
          </a:p>
          <a:p>
            <a:pPr algn="just">
              <a:lnSpc>
                <a:spcPts val="5125"/>
              </a:lnSpc>
            </a:pPr>
            <a:r>
              <a:rPr lang="en-US" sz="2979">
                <a:solidFill>
                  <a:srgbClr val="262829"/>
                </a:solidFill>
                <a:latin typeface="Noto Sans"/>
              </a:rPr>
              <a:t>:</a:t>
            </a:r>
          </a:p>
          <a:p>
            <a:pPr algn="just">
              <a:lnSpc>
                <a:spcPts val="5125"/>
              </a:lnSpc>
            </a:pPr>
            <a:r>
              <a:rPr lang="en-US" sz="2979">
                <a:solidFill>
                  <a:srgbClr val="262829"/>
                </a:solidFill>
                <a:latin typeface="Noto Sans"/>
              </a:rPr>
              <a:t>:</a:t>
            </a:r>
          </a:p>
        </p:txBody>
      </p:sp>
      <p:sp>
        <p:nvSpPr>
          <p:cNvPr name="TextBox 23" id="23"/>
          <p:cNvSpPr txBox="true"/>
          <p:nvPr/>
        </p:nvSpPr>
        <p:spPr>
          <a:xfrm rot="0">
            <a:off x="11962726" y="3554020"/>
            <a:ext cx="5163224" cy="3194101"/>
          </a:xfrm>
          <a:prstGeom prst="rect">
            <a:avLst/>
          </a:prstGeom>
        </p:spPr>
        <p:txBody>
          <a:bodyPr anchor="t" rtlCol="false" tIns="0" lIns="0" bIns="0" rIns="0">
            <a:spAutoFit/>
          </a:bodyPr>
          <a:lstStyle/>
          <a:p>
            <a:pPr algn="just">
              <a:lnSpc>
                <a:spcPts val="5125"/>
              </a:lnSpc>
            </a:pPr>
            <a:r>
              <a:rPr lang="en-US" sz="2979">
                <a:solidFill>
                  <a:srgbClr val="262829"/>
                </a:solidFill>
                <a:latin typeface="Noto Sans Bold"/>
              </a:rPr>
              <a:t>123 Anywhere St., Any City</a:t>
            </a:r>
          </a:p>
          <a:p>
            <a:pPr algn="just">
              <a:lnSpc>
                <a:spcPts val="5125"/>
              </a:lnSpc>
            </a:pPr>
            <a:r>
              <a:rPr lang="en-US" sz="2979">
                <a:solidFill>
                  <a:srgbClr val="262829"/>
                </a:solidFill>
                <a:latin typeface="Noto Sans Bold"/>
              </a:rPr>
              <a:t>+123-456-7890</a:t>
            </a:r>
          </a:p>
          <a:p>
            <a:pPr algn="just">
              <a:lnSpc>
                <a:spcPts val="5125"/>
              </a:lnSpc>
            </a:pPr>
            <a:r>
              <a:rPr lang="en-US" sz="2979">
                <a:solidFill>
                  <a:srgbClr val="262829"/>
                </a:solidFill>
                <a:latin typeface="Noto Sans Bold"/>
              </a:rPr>
              <a:t>hello@reallygreatsite.com</a:t>
            </a:r>
          </a:p>
          <a:p>
            <a:pPr algn="just">
              <a:lnSpc>
                <a:spcPts val="5125"/>
              </a:lnSpc>
            </a:pPr>
            <a:r>
              <a:rPr lang="en-US" sz="2979">
                <a:solidFill>
                  <a:srgbClr val="262829"/>
                </a:solidFill>
                <a:latin typeface="Noto Sans Bold"/>
              </a:rPr>
              <a:t>www.reallygreatsite.com</a:t>
            </a:r>
          </a:p>
          <a:p>
            <a:pPr algn="just">
              <a:lnSpc>
                <a:spcPts val="5125"/>
              </a:lnSpc>
            </a:pPr>
            <a:r>
              <a:rPr lang="en-US" sz="2979" spc="-74">
                <a:solidFill>
                  <a:srgbClr val="262829"/>
                </a:solidFill>
                <a:latin typeface="Noto Sans Bold"/>
              </a:rPr>
              <a:t>@reallygreatsite</a:t>
            </a:r>
          </a:p>
        </p:txBody>
      </p:sp>
      <p:sp>
        <p:nvSpPr>
          <p:cNvPr name="TextBox 24" id="24"/>
          <p:cNvSpPr txBox="true"/>
          <p:nvPr/>
        </p:nvSpPr>
        <p:spPr>
          <a:xfrm rot="0">
            <a:off x="6379154" y="7659502"/>
            <a:ext cx="10563821" cy="132610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10936136" y="2997571"/>
            <a:ext cx="6343115" cy="9084955"/>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262829"/>
            </a:solidFill>
            <a:ln w="12700">
              <a:solidFill>
                <a:srgbClr val="000000"/>
              </a:solidFill>
            </a:ln>
          </p:spPr>
        </p:sp>
      </p:grpSp>
      <p:sp>
        <p:nvSpPr>
          <p:cNvPr name="Freeform 4" id="4"/>
          <p:cNvSpPr/>
          <p:nvPr/>
        </p:nvSpPr>
        <p:spPr>
          <a:xfrm flipH="false" flipV="false" rot="0">
            <a:off x="10336133" y="3248390"/>
            <a:ext cx="2038029" cy="2075733"/>
          </a:xfrm>
          <a:custGeom>
            <a:avLst/>
            <a:gdLst/>
            <a:ahLst/>
            <a:cxnLst/>
            <a:rect r="r" b="b" t="t" l="l"/>
            <a:pathLst>
              <a:path h="2075733" w="2038029">
                <a:moveTo>
                  <a:pt x="0" y="0"/>
                </a:moveTo>
                <a:lnTo>
                  <a:pt x="2038029" y="0"/>
                </a:lnTo>
                <a:lnTo>
                  <a:pt x="2038029" y="2075733"/>
                </a:lnTo>
                <a:lnTo>
                  <a:pt x="0" y="2075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53628" y="3189134"/>
            <a:ext cx="2038029" cy="2075733"/>
          </a:xfrm>
          <a:custGeom>
            <a:avLst/>
            <a:gdLst/>
            <a:ahLst/>
            <a:cxnLst/>
            <a:rect r="r" b="b" t="t" l="l"/>
            <a:pathLst>
              <a:path h="2075733" w="2038029">
                <a:moveTo>
                  <a:pt x="0" y="0"/>
                </a:moveTo>
                <a:lnTo>
                  <a:pt x="2038029" y="0"/>
                </a:lnTo>
                <a:lnTo>
                  <a:pt x="2038029" y="2075733"/>
                </a:lnTo>
                <a:lnTo>
                  <a:pt x="0" y="2075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56087" y="3026146"/>
            <a:ext cx="6303213" cy="9027805"/>
            <a:chOff x="0" y="0"/>
            <a:chExt cx="4433570" cy="6350000"/>
          </a:xfrm>
        </p:grpSpPr>
        <p:sp>
          <p:nvSpPr>
            <p:cNvPr name="Freeform 7" id="7"/>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4"/>
              <a:stretch>
                <a:fillRect l="-195529" t="0" r="-195529" b="0"/>
              </a:stretch>
            </a:blipFill>
          </p:spPr>
        </p:sp>
      </p:grpSp>
      <p:grpSp>
        <p:nvGrpSpPr>
          <p:cNvPr name="Group 8" id="8"/>
          <p:cNvGrpSpPr/>
          <p:nvPr/>
        </p:nvGrpSpPr>
        <p:grpSpPr>
          <a:xfrm rot="0">
            <a:off x="-708327" y="-83504"/>
            <a:ext cx="19877457" cy="877432"/>
            <a:chOff x="0" y="0"/>
            <a:chExt cx="5235215" cy="231093"/>
          </a:xfrm>
        </p:grpSpPr>
        <p:sp>
          <p:nvSpPr>
            <p:cNvPr name="Freeform 9" id="9"/>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10" id="10"/>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2963" y="1625290"/>
            <a:ext cx="8894135" cy="1015988"/>
            <a:chOff x="0" y="0"/>
            <a:chExt cx="2342488" cy="267585"/>
          </a:xfrm>
        </p:grpSpPr>
        <p:sp>
          <p:nvSpPr>
            <p:cNvPr name="Freeform 12" id="12"/>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13" id="13"/>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82963" y="2688903"/>
            <a:ext cx="8894135" cy="1015988"/>
            <a:chOff x="0" y="0"/>
            <a:chExt cx="2342488" cy="267585"/>
          </a:xfrm>
        </p:grpSpPr>
        <p:sp>
          <p:nvSpPr>
            <p:cNvPr name="Freeform 15" id="15"/>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16" id="16"/>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82963" y="3752516"/>
            <a:ext cx="8894135" cy="1015988"/>
            <a:chOff x="0" y="0"/>
            <a:chExt cx="2342488" cy="267585"/>
          </a:xfrm>
        </p:grpSpPr>
        <p:sp>
          <p:nvSpPr>
            <p:cNvPr name="Freeform 18" id="18"/>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19" id="19"/>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932853" y="132533"/>
            <a:ext cx="4422295" cy="517590"/>
            <a:chOff x="0" y="0"/>
            <a:chExt cx="1164720" cy="136320"/>
          </a:xfrm>
        </p:grpSpPr>
        <p:sp>
          <p:nvSpPr>
            <p:cNvPr name="Freeform 21" id="21"/>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22" id="22"/>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82963" y="4816129"/>
            <a:ext cx="8894135" cy="1015988"/>
            <a:chOff x="0" y="0"/>
            <a:chExt cx="2342488" cy="267585"/>
          </a:xfrm>
        </p:grpSpPr>
        <p:sp>
          <p:nvSpPr>
            <p:cNvPr name="Freeform 24" id="24"/>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25" id="25"/>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882963" y="5879742"/>
            <a:ext cx="8894135" cy="3903043"/>
            <a:chOff x="0" y="0"/>
            <a:chExt cx="2342488" cy="1027962"/>
          </a:xfrm>
        </p:grpSpPr>
        <p:sp>
          <p:nvSpPr>
            <p:cNvPr name="Freeform 27" id="27"/>
            <p:cNvSpPr/>
            <p:nvPr/>
          </p:nvSpPr>
          <p:spPr>
            <a:xfrm flipH="false" flipV="false" rot="0">
              <a:off x="0" y="0"/>
              <a:ext cx="2342488" cy="1027962"/>
            </a:xfrm>
            <a:custGeom>
              <a:avLst/>
              <a:gdLst/>
              <a:ahLst/>
              <a:cxnLst/>
              <a:rect r="r" b="b" t="t" l="l"/>
              <a:pathLst>
                <a:path h="1027962" w="2342488">
                  <a:moveTo>
                    <a:pt x="51357" y="0"/>
                  </a:moveTo>
                  <a:lnTo>
                    <a:pt x="2291131" y="0"/>
                  </a:lnTo>
                  <a:cubicBezTo>
                    <a:pt x="2304752" y="0"/>
                    <a:pt x="2317815" y="5411"/>
                    <a:pt x="2327446" y="15042"/>
                  </a:cubicBezTo>
                  <a:cubicBezTo>
                    <a:pt x="2337078" y="24673"/>
                    <a:pt x="2342488" y="37736"/>
                    <a:pt x="2342488" y="51357"/>
                  </a:cubicBezTo>
                  <a:lnTo>
                    <a:pt x="2342488" y="976605"/>
                  </a:lnTo>
                  <a:cubicBezTo>
                    <a:pt x="2342488" y="990226"/>
                    <a:pt x="2337078" y="1003289"/>
                    <a:pt x="2327446" y="1012920"/>
                  </a:cubicBezTo>
                  <a:cubicBezTo>
                    <a:pt x="2317815" y="1022551"/>
                    <a:pt x="2304752" y="1027962"/>
                    <a:pt x="2291131" y="1027962"/>
                  </a:cubicBezTo>
                  <a:lnTo>
                    <a:pt x="51357" y="1027962"/>
                  </a:lnTo>
                  <a:cubicBezTo>
                    <a:pt x="37736" y="1027962"/>
                    <a:pt x="24673" y="1022551"/>
                    <a:pt x="15042" y="1012920"/>
                  </a:cubicBezTo>
                  <a:cubicBezTo>
                    <a:pt x="5411" y="1003289"/>
                    <a:pt x="0" y="990226"/>
                    <a:pt x="0" y="976605"/>
                  </a:cubicBezTo>
                  <a:lnTo>
                    <a:pt x="0" y="51357"/>
                  </a:lnTo>
                  <a:cubicBezTo>
                    <a:pt x="0" y="37736"/>
                    <a:pt x="5411" y="24673"/>
                    <a:pt x="15042" y="15042"/>
                  </a:cubicBezTo>
                  <a:cubicBezTo>
                    <a:pt x="24673" y="5411"/>
                    <a:pt x="37736" y="0"/>
                    <a:pt x="51357" y="0"/>
                  </a:cubicBezTo>
                  <a:close/>
                </a:path>
              </a:pathLst>
            </a:custGeom>
            <a:solidFill>
              <a:srgbClr val="B1D4C7"/>
            </a:solidFill>
            <a:ln w="28575" cap="rnd">
              <a:solidFill>
                <a:srgbClr val="262829"/>
              </a:solidFill>
              <a:prstDash val="solid"/>
              <a:round/>
            </a:ln>
          </p:spPr>
        </p:sp>
        <p:sp>
          <p:nvSpPr>
            <p:cNvPr name="TextBox 28" id="28"/>
            <p:cNvSpPr txBox="true"/>
            <p:nvPr/>
          </p:nvSpPr>
          <p:spPr>
            <a:xfrm>
              <a:off x="0" y="-47625"/>
              <a:ext cx="2342488" cy="1075587"/>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362421" y="1520145"/>
            <a:ext cx="1041084" cy="1016358"/>
          </a:xfrm>
          <a:custGeom>
            <a:avLst/>
            <a:gdLst/>
            <a:ahLst/>
            <a:cxnLst/>
            <a:rect r="r" b="b" t="t" l="l"/>
            <a:pathLst>
              <a:path h="1016358" w="1041084">
                <a:moveTo>
                  <a:pt x="0" y="0"/>
                </a:moveTo>
                <a:lnTo>
                  <a:pt x="1041084" y="0"/>
                </a:lnTo>
                <a:lnTo>
                  <a:pt x="1041084" y="1016358"/>
                </a:lnTo>
                <a:lnTo>
                  <a:pt x="0" y="1016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1348984" y="6672444"/>
            <a:ext cx="8067809" cy="266912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a:t>
            </a:r>
          </a:p>
        </p:txBody>
      </p:sp>
      <p:sp>
        <p:nvSpPr>
          <p:cNvPr name="Freeform 31" id="31"/>
          <p:cNvSpPr/>
          <p:nvPr/>
        </p:nvSpPr>
        <p:spPr>
          <a:xfrm flipH="true" flipV="false" rot="0">
            <a:off x="9144000" y="8833392"/>
            <a:ext cx="1041084" cy="1016358"/>
          </a:xfrm>
          <a:custGeom>
            <a:avLst/>
            <a:gdLst/>
            <a:ahLst/>
            <a:cxnLst/>
            <a:rect r="r" b="b" t="t" l="l"/>
            <a:pathLst>
              <a:path h="1016358" w="1041084">
                <a:moveTo>
                  <a:pt x="1041084" y="0"/>
                </a:moveTo>
                <a:lnTo>
                  <a:pt x="0" y="0"/>
                </a:lnTo>
                <a:lnTo>
                  <a:pt x="0" y="1016359"/>
                </a:lnTo>
                <a:lnTo>
                  <a:pt x="1041084" y="1016359"/>
                </a:lnTo>
                <a:lnTo>
                  <a:pt x="104108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2" id="32"/>
          <p:cNvSpPr txBox="true"/>
          <p:nvPr/>
        </p:nvSpPr>
        <p:spPr>
          <a:xfrm rot="0">
            <a:off x="10583721" y="660578"/>
            <a:ext cx="6532704" cy="2537018"/>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Introduction</a:t>
            </a:r>
          </a:p>
        </p:txBody>
      </p:sp>
      <p:sp>
        <p:nvSpPr>
          <p:cNvPr name="TextBox 33" id="33"/>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34" id="34"/>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01</a:t>
            </a:r>
          </a:p>
        </p:txBody>
      </p:sp>
      <p:sp>
        <p:nvSpPr>
          <p:cNvPr name="TextBox 35" id="35"/>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36" id="36"/>
          <p:cNvSpPr txBox="true"/>
          <p:nvPr/>
        </p:nvSpPr>
        <p:spPr>
          <a:xfrm rot="0">
            <a:off x="1290443" y="1849283"/>
            <a:ext cx="2916027"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Company Name</a:t>
            </a:r>
          </a:p>
        </p:txBody>
      </p:sp>
      <p:sp>
        <p:nvSpPr>
          <p:cNvPr name="TextBox 37" id="37"/>
          <p:cNvSpPr txBox="true"/>
          <p:nvPr/>
        </p:nvSpPr>
        <p:spPr>
          <a:xfrm rot="0">
            <a:off x="1348984" y="2949946"/>
            <a:ext cx="285748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Year Established</a:t>
            </a:r>
          </a:p>
        </p:txBody>
      </p:sp>
      <p:sp>
        <p:nvSpPr>
          <p:cNvPr name="TextBox 38" id="38"/>
          <p:cNvSpPr txBox="true"/>
          <p:nvPr/>
        </p:nvSpPr>
        <p:spPr>
          <a:xfrm rot="0">
            <a:off x="1348984" y="4021321"/>
            <a:ext cx="260742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Location</a:t>
            </a:r>
          </a:p>
        </p:txBody>
      </p:sp>
      <p:sp>
        <p:nvSpPr>
          <p:cNvPr name="TextBox 39" id="39"/>
          <p:cNvSpPr txBox="true"/>
          <p:nvPr/>
        </p:nvSpPr>
        <p:spPr>
          <a:xfrm rot="0">
            <a:off x="1348984" y="5073304"/>
            <a:ext cx="260742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Key Products</a:t>
            </a:r>
          </a:p>
        </p:txBody>
      </p:sp>
      <p:sp>
        <p:nvSpPr>
          <p:cNvPr name="TextBox 40" id="40"/>
          <p:cNvSpPr txBox="true"/>
          <p:nvPr/>
        </p:nvSpPr>
        <p:spPr>
          <a:xfrm rot="0">
            <a:off x="1348984" y="6136917"/>
            <a:ext cx="3323507"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Mission Statement</a:t>
            </a:r>
          </a:p>
        </p:txBody>
      </p:sp>
      <p:sp>
        <p:nvSpPr>
          <p:cNvPr name="TextBox 41" id="41"/>
          <p:cNvSpPr txBox="true"/>
          <p:nvPr/>
        </p:nvSpPr>
        <p:spPr>
          <a:xfrm rot="0">
            <a:off x="4672491" y="6136917"/>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a:t>
            </a:r>
          </a:p>
        </p:txBody>
      </p:sp>
      <p:sp>
        <p:nvSpPr>
          <p:cNvPr name="TextBox 42" id="42"/>
          <p:cNvSpPr txBox="true"/>
          <p:nvPr/>
        </p:nvSpPr>
        <p:spPr>
          <a:xfrm rot="0">
            <a:off x="4672491" y="5073304"/>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a:t>
            </a:r>
          </a:p>
        </p:txBody>
      </p:sp>
      <p:sp>
        <p:nvSpPr>
          <p:cNvPr name="TextBox 43" id="43"/>
          <p:cNvSpPr txBox="true"/>
          <p:nvPr/>
        </p:nvSpPr>
        <p:spPr>
          <a:xfrm rot="0">
            <a:off x="4672491" y="3994851"/>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a:t>
            </a:r>
          </a:p>
        </p:txBody>
      </p:sp>
      <p:sp>
        <p:nvSpPr>
          <p:cNvPr name="TextBox 44" id="44"/>
          <p:cNvSpPr txBox="true"/>
          <p:nvPr/>
        </p:nvSpPr>
        <p:spPr>
          <a:xfrm rot="0">
            <a:off x="4672491" y="2949946"/>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a:t>
            </a:r>
          </a:p>
        </p:txBody>
      </p:sp>
      <p:sp>
        <p:nvSpPr>
          <p:cNvPr name="TextBox 45" id="45"/>
          <p:cNvSpPr txBox="true"/>
          <p:nvPr/>
        </p:nvSpPr>
        <p:spPr>
          <a:xfrm rot="0">
            <a:off x="4672491" y="1849283"/>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rPr>
              <a:t>:</a:t>
            </a:r>
          </a:p>
        </p:txBody>
      </p:sp>
      <p:sp>
        <p:nvSpPr>
          <p:cNvPr name="TextBox 46" id="46"/>
          <p:cNvSpPr txBox="true"/>
          <p:nvPr/>
        </p:nvSpPr>
        <p:spPr>
          <a:xfrm rot="0">
            <a:off x="5148276" y="1894095"/>
            <a:ext cx="399572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Ginyard International Co.</a:t>
            </a:r>
          </a:p>
        </p:txBody>
      </p:sp>
      <p:sp>
        <p:nvSpPr>
          <p:cNvPr name="TextBox 47" id="47"/>
          <p:cNvSpPr txBox="true"/>
          <p:nvPr/>
        </p:nvSpPr>
        <p:spPr>
          <a:xfrm rot="0">
            <a:off x="5148276" y="2949946"/>
            <a:ext cx="399572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Since 2015</a:t>
            </a:r>
          </a:p>
        </p:txBody>
      </p:sp>
      <p:sp>
        <p:nvSpPr>
          <p:cNvPr name="TextBox 48" id="48"/>
          <p:cNvSpPr txBox="true"/>
          <p:nvPr/>
        </p:nvSpPr>
        <p:spPr>
          <a:xfrm rot="0">
            <a:off x="5148276" y="4021321"/>
            <a:ext cx="426851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123 Anywhere St., Any City</a:t>
            </a:r>
          </a:p>
        </p:txBody>
      </p:sp>
      <p:sp>
        <p:nvSpPr>
          <p:cNvPr name="TextBox 49" id="49"/>
          <p:cNvSpPr txBox="true"/>
          <p:nvPr/>
        </p:nvSpPr>
        <p:spPr>
          <a:xfrm rot="0">
            <a:off x="5148276" y="5054254"/>
            <a:ext cx="426851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Fruits and Vegetables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false" flipV="false" rot="0">
            <a:off x="630885" y="3059826"/>
            <a:ext cx="1960631" cy="1218042"/>
          </a:xfrm>
          <a:custGeom>
            <a:avLst/>
            <a:gdLst/>
            <a:ahLst/>
            <a:cxnLst/>
            <a:rect r="r" b="b" t="t" l="l"/>
            <a:pathLst>
              <a:path h="1218042" w="1960631">
                <a:moveTo>
                  <a:pt x="0" y="0"/>
                </a:moveTo>
                <a:lnTo>
                  <a:pt x="1960630" y="0"/>
                </a:lnTo>
                <a:lnTo>
                  <a:pt x="1960630" y="1218042"/>
                </a:lnTo>
                <a:lnTo>
                  <a:pt x="0" y="1218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7965" y="3059826"/>
            <a:ext cx="1960631" cy="1218042"/>
          </a:xfrm>
          <a:custGeom>
            <a:avLst/>
            <a:gdLst/>
            <a:ahLst/>
            <a:cxnLst/>
            <a:rect r="r" b="b" t="t" l="l"/>
            <a:pathLst>
              <a:path h="1218042" w="1960631">
                <a:moveTo>
                  <a:pt x="0" y="0"/>
                </a:moveTo>
                <a:lnTo>
                  <a:pt x="1960631" y="0"/>
                </a:lnTo>
                <a:lnTo>
                  <a:pt x="1960631" y="1218042"/>
                </a:lnTo>
                <a:lnTo>
                  <a:pt x="0" y="1218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94571" y="1377361"/>
            <a:ext cx="3643731" cy="3643717"/>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0728" t="0" r="-29271" b="0"/>
              </a:stretch>
            </a:blipFill>
          </p:spPr>
        </p:sp>
      </p:grpSp>
      <p:grpSp>
        <p:nvGrpSpPr>
          <p:cNvPr name="Group 6" id="6"/>
          <p:cNvGrpSpPr/>
          <p:nvPr/>
        </p:nvGrpSpPr>
        <p:grpSpPr>
          <a:xfrm rot="0">
            <a:off x="834843" y="5744114"/>
            <a:ext cx="6098010" cy="883084"/>
            <a:chOff x="0" y="0"/>
            <a:chExt cx="1606060" cy="232582"/>
          </a:xfrm>
        </p:grpSpPr>
        <p:sp>
          <p:nvSpPr>
            <p:cNvPr name="Freeform 7" id="7"/>
            <p:cNvSpPr/>
            <p:nvPr/>
          </p:nvSpPr>
          <p:spPr>
            <a:xfrm flipH="false" flipV="false" rot="0">
              <a:off x="0" y="0"/>
              <a:ext cx="1606060" cy="232582"/>
            </a:xfrm>
            <a:custGeom>
              <a:avLst/>
              <a:gdLst/>
              <a:ahLst/>
              <a:cxnLst/>
              <a:rect r="r" b="b" t="t" l="l"/>
              <a:pathLst>
                <a:path h="232582" w="1606060">
                  <a:moveTo>
                    <a:pt x="116291" y="0"/>
                  </a:moveTo>
                  <a:lnTo>
                    <a:pt x="1489769" y="0"/>
                  </a:lnTo>
                  <a:cubicBezTo>
                    <a:pt x="1553995" y="0"/>
                    <a:pt x="1606060" y="52065"/>
                    <a:pt x="1606060" y="116291"/>
                  </a:cubicBezTo>
                  <a:lnTo>
                    <a:pt x="1606060" y="116291"/>
                  </a:lnTo>
                  <a:cubicBezTo>
                    <a:pt x="1606060" y="180517"/>
                    <a:pt x="1553995" y="232582"/>
                    <a:pt x="1489769" y="232582"/>
                  </a:cubicBezTo>
                  <a:lnTo>
                    <a:pt x="116291" y="232582"/>
                  </a:lnTo>
                  <a:cubicBezTo>
                    <a:pt x="52065" y="232582"/>
                    <a:pt x="0" y="180517"/>
                    <a:pt x="0" y="116291"/>
                  </a:cubicBezTo>
                  <a:lnTo>
                    <a:pt x="0" y="116291"/>
                  </a:lnTo>
                  <a:cubicBezTo>
                    <a:pt x="0" y="52065"/>
                    <a:pt x="52065" y="0"/>
                    <a:pt x="116291" y="0"/>
                  </a:cubicBezTo>
                  <a:close/>
                </a:path>
              </a:pathLst>
            </a:custGeom>
            <a:solidFill>
              <a:srgbClr val="000000">
                <a:alpha val="0"/>
              </a:srgbClr>
            </a:solidFill>
            <a:ln w="28575" cap="rnd">
              <a:solidFill>
                <a:srgbClr val="262829"/>
              </a:solidFill>
              <a:prstDash val="solid"/>
              <a:round/>
            </a:ln>
          </p:spPr>
        </p:sp>
        <p:sp>
          <p:nvSpPr>
            <p:cNvPr name="TextBox 8" id="8"/>
            <p:cNvSpPr txBox="true"/>
            <p:nvPr/>
          </p:nvSpPr>
          <p:spPr>
            <a:xfrm>
              <a:off x="0" y="-47625"/>
              <a:ext cx="1606060" cy="28020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34843" y="5163953"/>
            <a:ext cx="6098010" cy="765928"/>
            <a:chOff x="0" y="0"/>
            <a:chExt cx="1606060" cy="201726"/>
          </a:xfrm>
        </p:grpSpPr>
        <p:sp>
          <p:nvSpPr>
            <p:cNvPr name="Freeform 10" id="10"/>
            <p:cNvSpPr/>
            <p:nvPr/>
          </p:nvSpPr>
          <p:spPr>
            <a:xfrm flipH="false" flipV="false" rot="0">
              <a:off x="0" y="0"/>
              <a:ext cx="1606060" cy="201726"/>
            </a:xfrm>
            <a:custGeom>
              <a:avLst/>
              <a:gdLst/>
              <a:ahLst/>
              <a:cxnLst/>
              <a:rect r="r" b="b" t="t" l="l"/>
              <a:pathLst>
                <a:path h="201726" w="1606060">
                  <a:moveTo>
                    <a:pt x="100863" y="0"/>
                  </a:moveTo>
                  <a:lnTo>
                    <a:pt x="1505197" y="0"/>
                  </a:lnTo>
                  <a:cubicBezTo>
                    <a:pt x="1560902" y="0"/>
                    <a:pt x="1606060" y="45158"/>
                    <a:pt x="1606060" y="100863"/>
                  </a:cubicBezTo>
                  <a:lnTo>
                    <a:pt x="1606060" y="100863"/>
                  </a:lnTo>
                  <a:cubicBezTo>
                    <a:pt x="1606060" y="127613"/>
                    <a:pt x="1595434" y="153268"/>
                    <a:pt x="1576518" y="172184"/>
                  </a:cubicBezTo>
                  <a:cubicBezTo>
                    <a:pt x="1557603" y="191099"/>
                    <a:pt x="1531948" y="201726"/>
                    <a:pt x="1505197" y="201726"/>
                  </a:cubicBezTo>
                  <a:lnTo>
                    <a:pt x="100863" y="201726"/>
                  </a:lnTo>
                  <a:cubicBezTo>
                    <a:pt x="45158" y="201726"/>
                    <a:pt x="0" y="156568"/>
                    <a:pt x="0" y="100863"/>
                  </a:cubicBezTo>
                  <a:lnTo>
                    <a:pt x="0" y="100863"/>
                  </a:lnTo>
                  <a:cubicBezTo>
                    <a:pt x="0" y="45158"/>
                    <a:pt x="45158" y="0"/>
                    <a:pt x="100863" y="0"/>
                  </a:cubicBezTo>
                  <a:close/>
                </a:path>
              </a:pathLst>
            </a:custGeom>
            <a:solidFill>
              <a:srgbClr val="B1D4C7"/>
            </a:solidFill>
            <a:ln w="28575" cap="rnd">
              <a:solidFill>
                <a:srgbClr val="262829"/>
              </a:solidFill>
              <a:prstDash val="solid"/>
              <a:round/>
            </a:ln>
          </p:spPr>
        </p:sp>
        <p:sp>
          <p:nvSpPr>
            <p:cNvPr name="TextBox 11" id="11"/>
            <p:cNvSpPr txBox="true"/>
            <p:nvPr/>
          </p:nvSpPr>
          <p:spPr>
            <a:xfrm>
              <a:off x="0" y="-47625"/>
              <a:ext cx="1606060" cy="24935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94571" y="5307728"/>
            <a:ext cx="4461852"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Bold"/>
              </a:rPr>
              <a:t>Bartholomew Henderson</a:t>
            </a:r>
          </a:p>
        </p:txBody>
      </p:sp>
      <p:sp>
        <p:nvSpPr>
          <p:cNvPr name="TextBox 13" id="13"/>
          <p:cNvSpPr txBox="true"/>
          <p:nvPr/>
        </p:nvSpPr>
        <p:spPr>
          <a:xfrm rot="0">
            <a:off x="1420118" y="6006081"/>
            <a:ext cx="5439359"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a:rPr>
              <a:t>Founder Ginyard International Co.</a:t>
            </a:r>
          </a:p>
        </p:txBody>
      </p:sp>
      <p:grpSp>
        <p:nvGrpSpPr>
          <p:cNvPr name="Group 14" id="14"/>
          <p:cNvGrpSpPr/>
          <p:nvPr/>
        </p:nvGrpSpPr>
        <p:grpSpPr>
          <a:xfrm rot="0">
            <a:off x="-708327" y="-83504"/>
            <a:ext cx="19877457" cy="877432"/>
            <a:chOff x="0" y="0"/>
            <a:chExt cx="5235215" cy="231093"/>
          </a:xfrm>
        </p:grpSpPr>
        <p:sp>
          <p:nvSpPr>
            <p:cNvPr name="Freeform 15" id="15"/>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16" id="16"/>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932853" y="132533"/>
            <a:ext cx="4422295" cy="517590"/>
            <a:chOff x="0" y="0"/>
            <a:chExt cx="1164720" cy="136320"/>
          </a:xfrm>
        </p:grpSpPr>
        <p:sp>
          <p:nvSpPr>
            <p:cNvPr name="Freeform 18" id="18"/>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19" id="19"/>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1979267">
            <a:off x="17000998" y="3109918"/>
            <a:ext cx="1694447" cy="3116877"/>
          </a:xfrm>
          <a:custGeom>
            <a:avLst/>
            <a:gdLst/>
            <a:ahLst/>
            <a:cxnLst/>
            <a:rect r="r" b="b" t="t" l="l"/>
            <a:pathLst>
              <a:path h="3116877" w="1694447">
                <a:moveTo>
                  <a:pt x="0" y="0"/>
                </a:moveTo>
                <a:lnTo>
                  <a:pt x="1694447" y="0"/>
                </a:lnTo>
                <a:lnTo>
                  <a:pt x="1694447" y="3116877"/>
                </a:lnTo>
                <a:lnTo>
                  <a:pt x="0" y="31168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1" id="21"/>
          <p:cNvSpPr/>
          <p:nvPr/>
        </p:nvSpPr>
        <p:spPr>
          <a:xfrm>
            <a:off x="3883848" y="6627198"/>
            <a:ext cx="2975629" cy="2449034"/>
          </a:xfrm>
          <a:prstGeom prst="line">
            <a:avLst/>
          </a:prstGeom>
          <a:ln cap="flat" w="28575">
            <a:solidFill>
              <a:srgbClr val="262829"/>
            </a:solidFill>
            <a:prstDash val="solid"/>
            <a:headEnd type="none" len="sm" w="sm"/>
            <a:tailEnd type="none" len="sm" w="sm"/>
          </a:ln>
        </p:spPr>
      </p:sp>
      <p:grpSp>
        <p:nvGrpSpPr>
          <p:cNvPr name="Group 22" id="22"/>
          <p:cNvGrpSpPr/>
          <p:nvPr/>
        </p:nvGrpSpPr>
        <p:grpSpPr>
          <a:xfrm rot="0">
            <a:off x="8703537" y="3668847"/>
            <a:ext cx="2827114" cy="2827102"/>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0" r="-82101" b="-21401"/>
              </a:stretch>
            </a:blipFill>
          </p:spPr>
        </p:sp>
      </p:grpSp>
      <p:grpSp>
        <p:nvGrpSpPr>
          <p:cNvPr name="Group 24" id="24"/>
          <p:cNvGrpSpPr/>
          <p:nvPr/>
        </p:nvGrpSpPr>
        <p:grpSpPr>
          <a:xfrm rot="0">
            <a:off x="8220417" y="7398951"/>
            <a:ext cx="3915669" cy="883084"/>
            <a:chOff x="0" y="0"/>
            <a:chExt cx="1031287" cy="232582"/>
          </a:xfrm>
        </p:grpSpPr>
        <p:sp>
          <p:nvSpPr>
            <p:cNvPr name="Freeform 25" id="25"/>
            <p:cNvSpPr/>
            <p:nvPr/>
          </p:nvSpPr>
          <p:spPr>
            <a:xfrm flipH="false" flipV="false" rot="0">
              <a:off x="0" y="0"/>
              <a:ext cx="1031287" cy="232582"/>
            </a:xfrm>
            <a:custGeom>
              <a:avLst/>
              <a:gdLst/>
              <a:ahLst/>
              <a:cxnLst/>
              <a:rect r="r" b="b" t="t" l="l"/>
              <a:pathLst>
                <a:path h="232582" w="1031287">
                  <a:moveTo>
                    <a:pt x="116291" y="0"/>
                  </a:moveTo>
                  <a:lnTo>
                    <a:pt x="914996" y="0"/>
                  </a:lnTo>
                  <a:cubicBezTo>
                    <a:pt x="979222" y="0"/>
                    <a:pt x="1031287" y="52065"/>
                    <a:pt x="1031287" y="116291"/>
                  </a:cubicBezTo>
                  <a:lnTo>
                    <a:pt x="1031287" y="116291"/>
                  </a:lnTo>
                  <a:cubicBezTo>
                    <a:pt x="1031287" y="180517"/>
                    <a:pt x="979222" y="232582"/>
                    <a:pt x="914996" y="232582"/>
                  </a:cubicBezTo>
                  <a:lnTo>
                    <a:pt x="116291" y="232582"/>
                  </a:lnTo>
                  <a:cubicBezTo>
                    <a:pt x="52065" y="232582"/>
                    <a:pt x="0" y="180517"/>
                    <a:pt x="0" y="116291"/>
                  </a:cubicBezTo>
                  <a:lnTo>
                    <a:pt x="0" y="116291"/>
                  </a:lnTo>
                  <a:cubicBezTo>
                    <a:pt x="0" y="52065"/>
                    <a:pt x="52065" y="0"/>
                    <a:pt x="116291" y="0"/>
                  </a:cubicBezTo>
                  <a:close/>
                </a:path>
              </a:pathLst>
            </a:custGeom>
            <a:solidFill>
              <a:srgbClr val="000000">
                <a:alpha val="0"/>
              </a:srgbClr>
            </a:solidFill>
            <a:ln w="28575" cap="rnd">
              <a:solidFill>
                <a:srgbClr val="262829"/>
              </a:solidFill>
              <a:prstDash val="solid"/>
              <a:round/>
            </a:ln>
          </p:spPr>
        </p:sp>
        <p:sp>
          <p:nvSpPr>
            <p:cNvPr name="TextBox 26" id="26"/>
            <p:cNvSpPr txBox="true"/>
            <p:nvPr/>
          </p:nvSpPr>
          <p:spPr>
            <a:xfrm>
              <a:off x="0" y="-47625"/>
              <a:ext cx="1031287" cy="28020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8220417" y="6805373"/>
            <a:ext cx="3915669" cy="765928"/>
            <a:chOff x="0" y="0"/>
            <a:chExt cx="1031287" cy="201726"/>
          </a:xfrm>
        </p:grpSpPr>
        <p:sp>
          <p:nvSpPr>
            <p:cNvPr name="Freeform 28" id="28"/>
            <p:cNvSpPr/>
            <p:nvPr/>
          </p:nvSpPr>
          <p:spPr>
            <a:xfrm flipH="false" flipV="false" rot="0">
              <a:off x="0" y="0"/>
              <a:ext cx="1031287" cy="201726"/>
            </a:xfrm>
            <a:custGeom>
              <a:avLst/>
              <a:gdLst/>
              <a:ahLst/>
              <a:cxnLst/>
              <a:rect r="r" b="b" t="t" l="l"/>
              <a:pathLst>
                <a:path h="201726" w="1031287">
                  <a:moveTo>
                    <a:pt x="100863" y="0"/>
                  </a:moveTo>
                  <a:lnTo>
                    <a:pt x="930424" y="0"/>
                  </a:lnTo>
                  <a:cubicBezTo>
                    <a:pt x="986129" y="0"/>
                    <a:pt x="1031287" y="45158"/>
                    <a:pt x="1031287" y="100863"/>
                  </a:cubicBezTo>
                  <a:lnTo>
                    <a:pt x="1031287" y="100863"/>
                  </a:lnTo>
                  <a:cubicBezTo>
                    <a:pt x="1031287" y="127613"/>
                    <a:pt x="1020661" y="153268"/>
                    <a:pt x="1001745" y="172184"/>
                  </a:cubicBezTo>
                  <a:cubicBezTo>
                    <a:pt x="982830" y="191099"/>
                    <a:pt x="957175" y="201726"/>
                    <a:pt x="930424" y="201726"/>
                  </a:cubicBezTo>
                  <a:lnTo>
                    <a:pt x="100863" y="201726"/>
                  </a:lnTo>
                  <a:cubicBezTo>
                    <a:pt x="45158" y="201726"/>
                    <a:pt x="0" y="156568"/>
                    <a:pt x="0" y="100863"/>
                  </a:cubicBezTo>
                  <a:lnTo>
                    <a:pt x="0" y="100863"/>
                  </a:lnTo>
                  <a:cubicBezTo>
                    <a:pt x="0" y="45158"/>
                    <a:pt x="45158" y="0"/>
                    <a:pt x="100863" y="0"/>
                  </a:cubicBezTo>
                  <a:close/>
                </a:path>
              </a:pathLst>
            </a:custGeom>
            <a:solidFill>
              <a:srgbClr val="B1D4C7"/>
            </a:solidFill>
            <a:ln w="28575" cap="rnd">
              <a:solidFill>
                <a:srgbClr val="262829"/>
              </a:solidFill>
              <a:prstDash val="solid"/>
              <a:round/>
            </a:ln>
          </p:spPr>
        </p:sp>
        <p:sp>
          <p:nvSpPr>
            <p:cNvPr name="TextBox 29" id="29"/>
            <p:cNvSpPr txBox="true"/>
            <p:nvPr/>
          </p:nvSpPr>
          <p:spPr>
            <a:xfrm>
              <a:off x="0" y="-47625"/>
              <a:ext cx="1031287" cy="24935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3035600" y="3728531"/>
            <a:ext cx="2827114" cy="2827102"/>
            <a:chOff x="0" y="0"/>
            <a:chExt cx="6350000" cy="6349975"/>
          </a:xfrm>
        </p:grpSpPr>
        <p:sp>
          <p:nvSpPr>
            <p:cNvPr name="Freeform 31" id="3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81492" t="0" r="0" b="-21033"/>
              </a:stretch>
            </a:blipFill>
          </p:spPr>
        </p:sp>
      </p:grpSp>
      <p:grpSp>
        <p:nvGrpSpPr>
          <p:cNvPr name="Group 32" id="32"/>
          <p:cNvGrpSpPr/>
          <p:nvPr/>
        </p:nvGrpSpPr>
        <p:grpSpPr>
          <a:xfrm rot="0">
            <a:off x="12607066" y="7426548"/>
            <a:ext cx="3915669" cy="883084"/>
            <a:chOff x="0" y="0"/>
            <a:chExt cx="1031287" cy="232582"/>
          </a:xfrm>
        </p:grpSpPr>
        <p:sp>
          <p:nvSpPr>
            <p:cNvPr name="Freeform 33" id="33"/>
            <p:cNvSpPr/>
            <p:nvPr/>
          </p:nvSpPr>
          <p:spPr>
            <a:xfrm flipH="false" flipV="false" rot="0">
              <a:off x="0" y="0"/>
              <a:ext cx="1031287" cy="232582"/>
            </a:xfrm>
            <a:custGeom>
              <a:avLst/>
              <a:gdLst/>
              <a:ahLst/>
              <a:cxnLst/>
              <a:rect r="r" b="b" t="t" l="l"/>
              <a:pathLst>
                <a:path h="232582" w="1031287">
                  <a:moveTo>
                    <a:pt x="116291" y="0"/>
                  </a:moveTo>
                  <a:lnTo>
                    <a:pt x="914996" y="0"/>
                  </a:lnTo>
                  <a:cubicBezTo>
                    <a:pt x="979222" y="0"/>
                    <a:pt x="1031287" y="52065"/>
                    <a:pt x="1031287" y="116291"/>
                  </a:cubicBezTo>
                  <a:lnTo>
                    <a:pt x="1031287" y="116291"/>
                  </a:lnTo>
                  <a:cubicBezTo>
                    <a:pt x="1031287" y="180517"/>
                    <a:pt x="979222" y="232582"/>
                    <a:pt x="914996" y="232582"/>
                  </a:cubicBezTo>
                  <a:lnTo>
                    <a:pt x="116291" y="232582"/>
                  </a:lnTo>
                  <a:cubicBezTo>
                    <a:pt x="52065" y="232582"/>
                    <a:pt x="0" y="180517"/>
                    <a:pt x="0" y="116291"/>
                  </a:cubicBezTo>
                  <a:lnTo>
                    <a:pt x="0" y="116291"/>
                  </a:lnTo>
                  <a:cubicBezTo>
                    <a:pt x="0" y="52065"/>
                    <a:pt x="52065" y="0"/>
                    <a:pt x="116291" y="0"/>
                  </a:cubicBezTo>
                  <a:close/>
                </a:path>
              </a:pathLst>
            </a:custGeom>
            <a:solidFill>
              <a:srgbClr val="000000">
                <a:alpha val="0"/>
              </a:srgbClr>
            </a:solidFill>
            <a:ln w="28575" cap="rnd">
              <a:solidFill>
                <a:srgbClr val="262829"/>
              </a:solidFill>
              <a:prstDash val="solid"/>
              <a:round/>
            </a:ln>
          </p:spPr>
        </p:sp>
        <p:sp>
          <p:nvSpPr>
            <p:cNvPr name="TextBox 34" id="34"/>
            <p:cNvSpPr txBox="true"/>
            <p:nvPr/>
          </p:nvSpPr>
          <p:spPr>
            <a:xfrm>
              <a:off x="0" y="-47625"/>
              <a:ext cx="1031287" cy="280207"/>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2607066" y="6832971"/>
            <a:ext cx="3915669" cy="765928"/>
            <a:chOff x="0" y="0"/>
            <a:chExt cx="1031287" cy="201726"/>
          </a:xfrm>
        </p:grpSpPr>
        <p:sp>
          <p:nvSpPr>
            <p:cNvPr name="Freeform 36" id="36"/>
            <p:cNvSpPr/>
            <p:nvPr/>
          </p:nvSpPr>
          <p:spPr>
            <a:xfrm flipH="false" flipV="false" rot="0">
              <a:off x="0" y="0"/>
              <a:ext cx="1031287" cy="201726"/>
            </a:xfrm>
            <a:custGeom>
              <a:avLst/>
              <a:gdLst/>
              <a:ahLst/>
              <a:cxnLst/>
              <a:rect r="r" b="b" t="t" l="l"/>
              <a:pathLst>
                <a:path h="201726" w="1031287">
                  <a:moveTo>
                    <a:pt x="100863" y="0"/>
                  </a:moveTo>
                  <a:lnTo>
                    <a:pt x="930424" y="0"/>
                  </a:lnTo>
                  <a:cubicBezTo>
                    <a:pt x="986129" y="0"/>
                    <a:pt x="1031287" y="45158"/>
                    <a:pt x="1031287" y="100863"/>
                  </a:cubicBezTo>
                  <a:lnTo>
                    <a:pt x="1031287" y="100863"/>
                  </a:lnTo>
                  <a:cubicBezTo>
                    <a:pt x="1031287" y="127613"/>
                    <a:pt x="1020661" y="153268"/>
                    <a:pt x="1001745" y="172184"/>
                  </a:cubicBezTo>
                  <a:cubicBezTo>
                    <a:pt x="982830" y="191099"/>
                    <a:pt x="957175" y="201726"/>
                    <a:pt x="930424" y="201726"/>
                  </a:cubicBezTo>
                  <a:lnTo>
                    <a:pt x="100863" y="201726"/>
                  </a:lnTo>
                  <a:cubicBezTo>
                    <a:pt x="45158" y="201726"/>
                    <a:pt x="0" y="156568"/>
                    <a:pt x="0" y="100863"/>
                  </a:cubicBezTo>
                  <a:lnTo>
                    <a:pt x="0" y="100863"/>
                  </a:lnTo>
                  <a:cubicBezTo>
                    <a:pt x="0" y="45158"/>
                    <a:pt x="45158" y="0"/>
                    <a:pt x="100863" y="0"/>
                  </a:cubicBezTo>
                  <a:close/>
                </a:path>
              </a:pathLst>
            </a:custGeom>
            <a:solidFill>
              <a:srgbClr val="B1D4C7"/>
            </a:solidFill>
            <a:ln w="28575" cap="rnd">
              <a:solidFill>
                <a:srgbClr val="262829"/>
              </a:solidFill>
              <a:prstDash val="solid"/>
              <a:round/>
            </a:ln>
          </p:spPr>
        </p:sp>
        <p:sp>
          <p:nvSpPr>
            <p:cNvPr name="TextBox 37" id="37"/>
            <p:cNvSpPr txBox="true"/>
            <p:nvPr/>
          </p:nvSpPr>
          <p:spPr>
            <a:xfrm>
              <a:off x="0" y="-47625"/>
              <a:ext cx="1031287" cy="24935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3110453" y="8701922"/>
            <a:ext cx="3915669" cy="765928"/>
            <a:chOff x="0" y="0"/>
            <a:chExt cx="1031287" cy="201726"/>
          </a:xfrm>
        </p:grpSpPr>
        <p:sp>
          <p:nvSpPr>
            <p:cNvPr name="Freeform 39" id="39"/>
            <p:cNvSpPr/>
            <p:nvPr/>
          </p:nvSpPr>
          <p:spPr>
            <a:xfrm flipH="false" flipV="false" rot="0">
              <a:off x="0" y="0"/>
              <a:ext cx="1031287" cy="201726"/>
            </a:xfrm>
            <a:custGeom>
              <a:avLst/>
              <a:gdLst/>
              <a:ahLst/>
              <a:cxnLst/>
              <a:rect r="r" b="b" t="t" l="l"/>
              <a:pathLst>
                <a:path h="201726" w="1031287">
                  <a:moveTo>
                    <a:pt x="100863" y="0"/>
                  </a:moveTo>
                  <a:lnTo>
                    <a:pt x="930424" y="0"/>
                  </a:lnTo>
                  <a:cubicBezTo>
                    <a:pt x="986129" y="0"/>
                    <a:pt x="1031287" y="45158"/>
                    <a:pt x="1031287" y="100863"/>
                  </a:cubicBezTo>
                  <a:lnTo>
                    <a:pt x="1031287" y="100863"/>
                  </a:lnTo>
                  <a:cubicBezTo>
                    <a:pt x="1031287" y="127613"/>
                    <a:pt x="1020661" y="153268"/>
                    <a:pt x="1001745" y="172184"/>
                  </a:cubicBezTo>
                  <a:cubicBezTo>
                    <a:pt x="982830" y="191099"/>
                    <a:pt x="957175" y="201726"/>
                    <a:pt x="930424" y="201726"/>
                  </a:cubicBezTo>
                  <a:lnTo>
                    <a:pt x="100863" y="201726"/>
                  </a:lnTo>
                  <a:cubicBezTo>
                    <a:pt x="45158" y="201726"/>
                    <a:pt x="0" y="156568"/>
                    <a:pt x="0" y="100863"/>
                  </a:cubicBezTo>
                  <a:lnTo>
                    <a:pt x="0" y="100863"/>
                  </a:lnTo>
                  <a:cubicBezTo>
                    <a:pt x="0" y="45158"/>
                    <a:pt x="45158" y="0"/>
                    <a:pt x="100863" y="0"/>
                  </a:cubicBezTo>
                  <a:close/>
                </a:path>
              </a:pathLst>
            </a:custGeom>
            <a:solidFill>
              <a:srgbClr val="B1D4C7"/>
            </a:solidFill>
            <a:ln w="28575" cap="rnd">
              <a:solidFill>
                <a:srgbClr val="262829"/>
              </a:solidFill>
              <a:prstDash val="solid"/>
              <a:round/>
            </a:ln>
          </p:spPr>
        </p:sp>
        <p:sp>
          <p:nvSpPr>
            <p:cNvPr name="TextBox 40" id="40"/>
            <p:cNvSpPr txBox="true"/>
            <p:nvPr/>
          </p:nvSpPr>
          <p:spPr>
            <a:xfrm>
              <a:off x="0" y="-47625"/>
              <a:ext cx="1031287" cy="249351"/>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794571" y="1367836"/>
            <a:ext cx="3676058" cy="3676058"/>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2829"/>
              </a:solidFill>
              <a:prstDash val="solid"/>
              <a:miter/>
            </a:ln>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8703537" y="3668847"/>
            <a:ext cx="2827114" cy="282711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2829"/>
              </a:solidFill>
              <a:prstDash val="solid"/>
              <a:miter/>
            </a:ln>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3035600" y="3728531"/>
            <a:ext cx="2827114" cy="282711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2829"/>
              </a:solidFill>
              <a:prstDash val="solid"/>
              <a:miter/>
            </a:ln>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true" flipV="false" rot="2137244">
            <a:off x="-89777" y="6807347"/>
            <a:ext cx="2236955" cy="4114800"/>
          </a:xfrm>
          <a:custGeom>
            <a:avLst/>
            <a:gdLst/>
            <a:ahLst/>
            <a:cxnLst/>
            <a:rect r="r" b="b" t="t" l="l"/>
            <a:pathLst>
              <a:path h="4114800" w="2236955">
                <a:moveTo>
                  <a:pt x="2236954" y="0"/>
                </a:moveTo>
                <a:lnTo>
                  <a:pt x="0" y="0"/>
                </a:lnTo>
                <a:lnTo>
                  <a:pt x="0" y="4114800"/>
                </a:lnTo>
                <a:lnTo>
                  <a:pt x="2236954" y="4114800"/>
                </a:lnTo>
                <a:lnTo>
                  <a:pt x="22369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1" id="51"/>
          <p:cNvSpPr txBox="true"/>
          <p:nvPr/>
        </p:nvSpPr>
        <p:spPr>
          <a:xfrm rot="0">
            <a:off x="5952725" y="809625"/>
            <a:ext cx="11306575"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Let’s Meet Our Team!</a:t>
            </a:r>
          </a:p>
        </p:txBody>
      </p:sp>
      <p:sp>
        <p:nvSpPr>
          <p:cNvPr name="TextBox 52" id="52"/>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53" id="53"/>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02</a:t>
            </a:r>
          </a:p>
        </p:txBody>
      </p:sp>
      <p:sp>
        <p:nvSpPr>
          <p:cNvPr name="TextBox 54" id="54"/>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55" id="55"/>
          <p:cNvSpPr txBox="true"/>
          <p:nvPr/>
        </p:nvSpPr>
        <p:spPr>
          <a:xfrm rot="0">
            <a:off x="8877053" y="6913229"/>
            <a:ext cx="2961492"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Bold"/>
              </a:rPr>
              <a:t>Morgan Maxwell</a:t>
            </a:r>
          </a:p>
        </p:txBody>
      </p:sp>
      <p:sp>
        <p:nvSpPr>
          <p:cNvPr name="TextBox 56" id="56"/>
          <p:cNvSpPr txBox="true"/>
          <p:nvPr/>
        </p:nvSpPr>
        <p:spPr>
          <a:xfrm rot="0">
            <a:off x="9356282" y="7654248"/>
            <a:ext cx="1983986"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a:rPr>
              <a:t>Co-Founder</a:t>
            </a:r>
          </a:p>
        </p:txBody>
      </p:sp>
      <p:sp>
        <p:nvSpPr>
          <p:cNvPr name="TextBox 57" id="57"/>
          <p:cNvSpPr txBox="true"/>
          <p:nvPr/>
        </p:nvSpPr>
        <p:spPr>
          <a:xfrm rot="0">
            <a:off x="13168452" y="6940826"/>
            <a:ext cx="2961492"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Bold"/>
              </a:rPr>
              <a:t>Connor Hamilton</a:t>
            </a:r>
          </a:p>
        </p:txBody>
      </p:sp>
      <p:sp>
        <p:nvSpPr>
          <p:cNvPr name="TextBox 58" id="58"/>
          <p:cNvSpPr txBox="true"/>
          <p:nvPr/>
        </p:nvSpPr>
        <p:spPr>
          <a:xfrm rot="0">
            <a:off x="13907304" y="7654248"/>
            <a:ext cx="1983986"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a:rPr>
              <a:t>Manager</a:t>
            </a:r>
          </a:p>
        </p:txBody>
      </p:sp>
      <p:sp>
        <p:nvSpPr>
          <p:cNvPr name="TextBox 59" id="59"/>
          <p:cNvSpPr txBox="true"/>
          <p:nvPr/>
        </p:nvSpPr>
        <p:spPr>
          <a:xfrm rot="0">
            <a:off x="3711687" y="8817122"/>
            <a:ext cx="2961492"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Bold"/>
              </a:rPr>
              <a:t>Farmer/Employee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true" flipV="false" rot="641523">
            <a:off x="65746" y="841979"/>
            <a:ext cx="5208275" cy="3743448"/>
          </a:xfrm>
          <a:custGeom>
            <a:avLst/>
            <a:gdLst/>
            <a:ahLst/>
            <a:cxnLst/>
            <a:rect r="r" b="b" t="t" l="l"/>
            <a:pathLst>
              <a:path h="3743448" w="5208275">
                <a:moveTo>
                  <a:pt x="5208276" y="0"/>
                </a:moveTo>
                <a:lnTo>
                  <a:pt x="0" y="0"/>
                </a:lnTo>
                <a:lnTo>
                  <a:pt x="0" y="3743448"/>
                </a:lnTo>
                <a:lnTo>
                  <a:pt x="5208276" y="3743448"/>
                </a:lnTo>
                <a:lnTo>
                  <a:pt x="52082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8327" y="-83504"/>
            <a:ext cx="19877457" cy="877432"/>
            <a:chOff x="0" y="0"/>
            <a:chExt cx="5235215" cy="231093"/>
          </a:xfrm>
        </p:grpSpPr>
        <p:sp>
          <p:nvSpPr>
            <p:cNvPr name="Freeform 4" id="4"/>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5" id="5"/>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32853" y="132533"/>
            <a:ext cx="4422295" cy="517590"/>
            <a:chOff x="0" y="0"/>
            <a:chExt cx="1164720" cy="136320"/>
          </a:xfrm>
        </p:grpSpPr>
        <p:sp>
          <p:nvSpPr>
            <p:cNvPr name="Freeform 7" id="7"/>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8" id="8"/>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72539" y="3748939"/>
            <a:ext cx="5098858" cy="5517816"/>
            <a:chOff x="0" y="0"/>
            <a:chExt cx="1342909" cy="1453252"/>
          </a:xfrm>
        </p:grpSpPr>
        <p:sp>
          <p:nvSpPr>
            <p:cNvPr name="Freeform 10" id="10"/>
            <p:cNvSpPr/>
            <p:nvPr/>
          </p:nvSpPr>
          <p:spPr>
            <a:xfrm flipH="false" flipV="false" rot="0">
              <a:off x="0" y="0"/>
              <a:ext cx="1342909" cy="1453252"/>
            </a:xfrm>
            <a:custGeom>
              <a:avLst/>
              <a:gdLst/>
              <a:ahLst/>
              <a:cxnLst/>
              <a:rect r="r" b="b" t="t" l="l"/>
              <a:pathLst>
                <a:path h="1453252" w="1342909">
                  <a:moveTo>
                    <a:pt x="104767" y="0"/>
                  </a:moveTo>
                  <a:lnTo>
                    <a:pt x="1238142" y="0"/>
                  </a:lnTo>
                  <a:cubicBezTo>
                    <a:pt x="1296003" y="0"/>
                    <a:pt x="1342909" y="46906"/>
                    <a:pt x="1342909" y="104767"/>
                  </a:cubicBezTo>
                  <a:lnTo>
                    <a:pt x="1342909" y="1348485"/>
                  </a:lnTo>
                  <a:cubicBezTo>
                    <a:pt x="1342909" y="1406346"/>
                    <a:pt x="1296003" y="1453252"/>
                    <a:pt x="1238142" y="1453252"/>
                  </a:cubicBezTo>
                  <a:lnTo>
                    <a:pt x="104767" y="1453252"/>
                  </a:lnTo>
                  <a:cubicBezTo>
                    <a:pt x="46906" y="1453252"/>
                    <a:pt x="0" y="1406346"/>
                    <a:pt x="0" y="1348485"/>
                  </a:cubicBezTo>
                  <a:lnTo>
                    <a:pt x="0" y="104767"/>
                  </a:lnTo>
                  <a:cubicBezTo>
                    <a:pt x="0" y="46906"/>
                    <a:pt x="46906" y="0"/>
                    <a:pt x="104767" y="0"/>
                  </a:cubicBezTo>
                  <a:close/>
                </a:path>
              </a:pathLst>
            </a:custGeom>
            <a:solidFill>
              <a:srgbClr val="000000">
                <a:alpha val="0"/>
              </a:srgbClr>
            </a:solidFill>
            <a:ln w="28575" cap="rnd">
              <a:solidFill>
                <a:srgbClr val="262829"/>
              </a:solidFill>
              <a:prstDash val="solid"/>
              <a:round/>
            </a:ln>
          </p:spPr>
        </p:sp>
        <p:sp>
          <p:nvSpPr>
            <p:cNvPr name="TextBox 11" id="11"/>
            <p:cNvSpPr txBox="true"/>
            <p:nvPr/>
          </p:nvSpPr>
          <p:spPr>
            <a:xfrm>
              <a:off x="0" y="-47625"/>
              <a:ext cx="1342909" cy="150087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72539" y="3461035"/>
            <a:ext cx="5098858" cy="994004"/>
            <a:chOff x="0" y="0"/>
            <a:chExt cx="1342909" cy="261795"/>
          </a:xfrm>
        </p:grpSpPr>
        <p:sp>
          <p:nvSpPr>
            <p:cNvPr name="Freeform 13" id="13"/>
            <p:cNvSpPr/>
            <p:nvPr/>
          </p:nvSpPr>
          <p:spPr>
            <a:xfrm flipH="false" flipV="false" rot="0">
              <a:off x="0" y="0"/>
              <a:ext cx="1342909" cy="261795"/>
            </a:xfrm>
            <a:custGeom>
              <a:avLst/>
              <a:gdLst/>
              <a:ahLst/>
              <a:cxnLst/>
              <a:rect r="r" b="b" t="t" l="l"/>
              <a:pathLst>
                <a:path h="261795" w="1342909">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B1D4C7"/>
            </a:solidFill>
            <a:ln w="28575" cap="rnd">
              <a:solidFill>
                <a:srgbClr val="262829"/>
              </a:solidFill>
              <a:prstDash val="solid"/>
              <a:round/>
            </a:ln>
          </p:spPr>
        </p:sp>
        <p:sp>
          <p:nvSpPr>
            <p:cNvPr name="TextBox 14" id="14"/>
            <p:cNvSpPr txBox="true"/>
            <p:nvPr/>
          </p:nvSpPr>
          <p:spPr>
            <a:xfrm>
              <a:off x="0" y="-47625"/>
              <a:ext cx="1342909" cy="30942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680972" y="3748939"/>
            <a:ext cx="5098858" cy="5517816"/>
            <a:chOff x="0" y="0"/>
            <a:chExt cx="1342909" cy="1453252"/>
          </a:xfrm>
        </p:grpSpPr>
        <p:sp>
          <p:nvSpPr>
            <p:cNvPr name="Freeform 16" id="16"/>
            <p:cNvSpPr/>
            <p:nvPr/>
          </p:nvSpPr>
          <p:spPr>
            <a:xfrm flipH="false" flipV="false" rot="0">
              <a:off x="0" y="0"/>
              <a:ext cx="1342909" cy="1453252"/>
            </a:xfrm>
            <a:custGeom>
              <a:avLst/>
              <a:gdLst/>
              <a:ahLst/>
              <a:cxnLst/>
              <a:rect r="r" b="b" t="t" l="l"/>
              <a:pathLst>
                <a:path h="1453252" w="1342909">
                  <a:moveTo>
                    <a:pt x="104767" y="0"/>
                  </a:moveTo>
                  <a:lnTo>
                    <a:pt x="1238142" y="0"/>
                  </a:lnTo>
                  <a:cubicBezTo>
                    <a:pt x="1296003" y="0"/>
                    <a:pt x="1342909" y="46906"/>
                    <a:pt x="1342909" y="104767"/>
                  </a:cubicBezTo>
                  <a:lnTo>
                    <a:pt x="1342909" y="1348485"/>
                  </a:lnTo>
                  <a:cubicBezTo>
                    <a:pt x="1342909" y="1406346"/>
                    <a:pt x="1296003" y="1453252"/>
                    <a:pt x="1238142" y="1453252"/>
                  </a:cubicBezTo>
                  <a:lnTo>
                    <a:pt x="104767" y="1453252"/>
                  </a:lnTo>
                  <a:cubicBezTo>
                    <a:pt x="46906" y="1453252"/>
                    <a:pt x="0" y="1406346"/>
                    <a:pt x="0" y="1348485"/>
                  </a:cubicBezTo>
                  <a:lnTo>
                    <a:pt x="0" y="104767"/>
                  </a:lnTo>
                  <a:cubicBezTo>
                    <a:pt x="0" y="46906"/>
                    <a:pt x="46906" y="0"/>
                    <a:pt x="104767" y="0"/>
                  </a:cubicBezTo>
                  <a:close/>
                </a:path>
              </a:pathLst>
            </a:custGeom>
            <a:solidFill>
              <a:srgbClr val="000000">
                <a:alpha val="0"/>
              </a:srgbClr>
            </a:solidFill>
            <a:ln w="28575" cap="rnd">
              <a:solidFill>
                <a:srgbClr val="262829"/>
              </a:solidFill>
              <a:prstDash val="solid"/>
              <a:round/>
            </a:ln>
          </p:spPr>
        </p:sp>
        <p:sp>
          <p:nvSpPr>
            <p:cNvPr name="TextBox 17" id="17"/>
            <p:cNvSpPr txBox="true"/>
            <p:nvPr/>
          </p:nvSpPr>
          <p:spPr>
            <a:xfrm>
              <a:off x="0" y="-47625"/>
              <a:ext cx="1342909" cy="150087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680972" y="3461035"/>
            <a:ext cx="5098858" cy="994004"/>
            <a:chOff x="0" y="0"/>
            <a:chExt cx="1342909" cy="261795"/>
          </a:xfrm>
        </p:grpSpPr>
        <p:sp>
          <p:nvSpPr>
            <p:cNvPr name="Freeform 19" id="19"/>
            <p:cNvSpPr/>
            <p:nvPr/>
          </p:nvSpPr>
          <p:spPr>
            <a:xfrm flipH="false" flipV="false" rot="0">
              <a:off x="0" y="0"/>
              <a:ext cx="1342909" cy="261795"/>
            </a:xfrm>
            <a:custGeom>
              <a:avLst/>
              <a:gdLst/>
              <a:ahLst/>
              <a:cxnLst/>
              <a:rect r="r" b="b" t="t" l="l"/>
              <a:pathLst>
                <a:path h="261795" w="1342909">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B1D4C7"/>
            </a:solidFill>
            <a:ln w="28575" cap="rnd">
              <a:solidFill>
                <a:srgbClr val="262829"/>
              </a:solidFill>
              <a:prstDash val="solid"/>
              <a:round/>
            </a:ln>
          </p:spPr>
        </p:sp>
        <p:sp>
          <p:nvSpPr>
            <p:cNvPr name="TextBox 20" id="20"/>
            <p:cNvSpPr txBox="true"/>
            <p:nvPr/>
          </p:nvSpPr>
          <p:spPr>
            <a:xfrm>
              <a:off x="0" y="-47625"/>
              <a:ext cx="1342909" cy="3094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189405" y="3748939"/>
            <a:ext cx="5098858" cy="5517816"/>
            <a:chOff x="0" y="0"/>
            <a:chExt cx="1342909" cy="1453252"/>
          </a:xfrm>
        </p:grpSpPr>
        <p:sp>
          <p:nvSpPr>
            <p:cNvPr name="Freeform 22" id="22"/>
            <p:cNvSpPr/>
            <p:nvPr/>
          </p:nvSpPr>
          <p:spPr>
            <a:xfrm flipH="false" flipV="false" rot="0">
              <a:off x="0" y="0"/>
              <a:ext cx="1342909" cy="1453252"/>
            </a:xfrm>
            <a:custGeom>
              <a:avLst/>
              <a:gdLst/>
              <a:ahLst/>
              <a:cxnLst/>
              <a:rect r="r" b="b" t="t" l="l"/>
              <a:pathLst>
                <a:path h="1453252" w="1342909">
                  <a:moveTo>
                    <a:pt x="104767" y="0"/>
                  </a:moveTo>
                  <a:lnTo>
                    <a:pt x="1238142" y="0"/>
                  </a:lnTo>
                  <a:cubicBezTo>
                    <a:pt x="1296003" y="0"/>
                    <a:pt x="1342909" y="46906"/>
                    <a:pt x="1342909" y="104767"/>
                  </a:cubicBezTo>
                  <a:lnTo>
                    <a:pt x="1342909" y="1348485"/>
                  </a:lnTo>
                  <a:cubicBezTo>
                    <a:pt x="1342909" y="1406346"/>
                    <a:pt x="1296003" y="1453252"/>
                    <a:pt x="1238142" y="1453252"/>
                  </a:cubicBezTo>
                  <a:lnTo>
                    <a:pt x="104767" y="1453252"/>
                  </a:lnTo>
                  <a:cubicBezTo>
                    <a:pt x="46906" y="1453252"/>
                    <a:pt x="0" y="1406346"/>
                    <a:pt x="0" y="1348485"/>
                  </a:cubicBezTo>
                  <a:lnTo>
                    <a:pt x="0" y="104767"/>
                  </a:lnTo>
                  <a:cubicBezTo>
                    <a:pt x="0" y="46906"/>
                    <a:pt x="46906" y="0"/>
                    <a:pt x="104767" y="0"/>
                  </a:cubicBezTo>
                  <a:close/>
                </a:path>
              </a:pathLst>
            </a:custGeom>
            <a:solidFill>
              <a:srgbClr val="000000">
                <a:alpha val="0"/>
              </a:srgbClr>
            </a:solidFill>
            <a:ln w="28575" cap="rnd">
              <a:solidFill>
                <a:srgbClr val="262829"/>
              </a:solidFill>
              <a:prstDash val="solid"/>
              <a:round/>
            </a:ln>
          </p:spPr>
        </p:sp>
        <p:sp>
          <p:nvSpPr>
            <p:cNvPr name="TextBox 23" id="23"/>
            <p:cNvSpPr txBox="true"/>
            <p:nvPr/>
          </p:nvSpPr>
          <p:spPr>
            <a:xfrm>
              <a:off x="0" y="-47625"/>
              <a:ext cx="1342909" cy="150087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2187199" y="3461035"/>
            <a:ext cx="5098858" cy="994004"/>
            <a:chOff x="0" y="0"/>
            <a:chExt cx="1342909" cy="261795"/>
          </a:xfrm>
        </p:grpSpPr>
        <p:sp>
          <p:nvSpPr>
            <p:cNvPr name="Freeform 25" id="25"/>
            <p:cNvSpPr/>
            <p:nvPr/>
          </p:nvSpPr>
          <p:spPr>
            <a:xfrm flipH="false" flipV="false" rot="0">
              <a:off x="0" y="0"/>
              <a:ext cx="1342909" cy="261795"/>
            </a:xfrm>
            <a:custGeom>
              <a:avLst/>
              <a:gdLst/>
              <a:ahLst/>
              <a:cxnLst/>
              <a:rect r="r" b="b" t="t" l="l"/>
              <a:pathLst>
                <a:path h="261795" w="1342909">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B1D4C7"/>
            </a:solidFill>
            <a:ln w="28575" cap="rnd">
              <a:solidFill>
                <a:srgbClr val="262829"/>
              </a:solidFill>
              <a:prstDash val="solid"/>
              <a:round/>
            </a:ln>
          </p:spPr>
        </p:sp>
        <p:sp>
          <p:nvSpPr>
            <p:cNvPr name="TextBox 26" id="26"/>
            <p:cNvSpPr txBox="true"/>
            <p:nvPr/>
          </p:nvSpPr>
          <p:spPr>
            <a:xfrm>
              <a:off x="0" y="-47625"/>
              <a:ext cx="1342909" cy="30942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952725" y="809625"/>
            <a:ext cx="11306575"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Our Farming Practices</a:t>
            </a:r>
          </a:p>
        </p:txBody>
      </p:sp>
      <p:sp>
        <p:nvSpPr>
          <p:cNvPr name="TextBox 28" id="28"/>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29" id="29"/>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03</a:t>
            </a:r>
          </a:p>
        </p:txBody>
      </p:sp>
      <p:sp>
        <p:nvSpPr>
          <p:cNvPr name="TextBox 30" id="30"/>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31" id="31"/>
          <p:cNvSpPr txBox="true"/>
          <p:nvPr/>
        </p:nvSpPr>
        <p:spPr>
          <a:xfrm rot="0">
            <a:off x="1985319" y="3674009"/>
            <a:ext cx="3590753"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Sustainable Farming</a:t>
            </a:r>
          </a:p>
        </p:txBody>
      </p:sp>
      <p:sp>
        <p:nvSpPr>
          <p:cNvPr name="TextBox 32" id="32"/>
          <p:cNvSpPr txBox="true"/>
          <p:nvPr/>
        </p:nvSpPr>
        <p:spPr>
          <a:xfrm rot="0">
            <a:off x="7167031" y="3674009"/>
            <a:ext cx="4517549"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Cutting-Edge Technology</a:t>
            </a:r>
          </a:p>
        </p:txBody>
      </p:sp>
      <p:sp>
        <p:nvSpPr>
          <p:cNvPr name="TextBox 33" id="33"/>
          <p:cNvSpPr txBox="true"/>
          <p:nvPr/>
        </p:nvSpPr>
        <p:spPr>
          <a:xfrm rot="0">
            <a:off x="12646605" y="3674009"/>
            <a:ext cx="4498783"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Quality Control Measures</a:t>
            </a:r>
          </a:p>
        </p:txBody>
      </p:sp>
      <p:sp>
        <p:nvSpPr>
          <p:cNvPr name="TextBox 34" id="34"/>
          <p:cNvSpPr txBox="true"/>
          <p:nvPr/>
        </p:nvSpPr>
        <p:spPr>
          <a:xfrm rot="0">
            <a:off x="1567942" y="4740790"/>
            <a:ext cx="4308051" cy="40121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a:t>
            </a:r>
          </a:p>
        </p:txBody>
      </p:sp>
      <p:sp>
        <p:nvSpPr>
          <p:cNvPr name="TextBox 35" id="35"/>
          <p:cNvSpPr txBox="true"/>
          <p:nvPr/>
        </p:nvSpPr>
        <p:spPr>
          <a:xfrm rot="0">
            <a:off x="7066850" y="4740790"/>
            <a:ext cx="4308051" cy="40121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a:t>
            </a:r>
          </a:p>
        </p:txBody>
      </p:sp>
      <p:sp>
        <p:nvSpPr>
          <p:cNvPr name="TextBox 36" id="36"/>
          <p:cNvSpPr txBox="true"/>
          <p:nvPr/>
        </p:nvSpPr>
        <p:spPr>
          <a:xfrm rot="0">
            <a:off x="12579930" y="4740790"/>
            <a:ext cx="4308051" cy="40121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a:t>
            </a:r>
          </a:p>
        </p:txBody>
      </p:sp>
      <p:sp>
        <p:nvSpPr>
          <p:cNvPr name="Freeform 37" id="37"/>
          <p:cNvSpPr/>
          <p:nvPr/>
        </p:nvSpPr>
        <p:spPr>
          <a:xfrm flipH="false" flipV="false" rot="0">
            <a:off x="-1078022"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2997145" y="9743005"/>
            <a:ext cx="4160892" cy="264784"/>
          </a:xfrm>
          <a:custGeom>
            <a:avLst/>
            <a:gdLst/>
            <a:ahLst/>
            <a:cxnLst/>
            <a:rect r="r" b="b" t="t" l="l"/>
            <a:pathLst>
              <a:path h="264784" w="4160892">
                <a:moveTo>
                  <a:pt x="0" y="0"/>
                </a:moveTo>
                <a:lnTo>
                  <a:pt x="4160893" y="0"/>
                </a:lnTo>
                <a:lnTo>
                  <a:pt x="4160893"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false" flipV="false" rot="0">
            <a:off x="7062788"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11149483"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false" flipV="false" rot="0">
            <a:off x="15205130"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32853" y="132533"/>
            <a:ext cx="4422295" cy="517590"/>
            <a:chOff x="0" y="0"/>
            <a:chExt cx="1164720" cy="136320"/>
          </a:xfrm>
        </p:grpSpPr>
        <p:sp>
          <p:nvSpPr>
            <p:cNvPr name="Freeform 6" id="6"/>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7" id="7"/>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2419" y="1450692"/>
            <a:ext cx="9104679" cy="8291207"/>
            <a:chOff x="0" y="0"/>
            <a:chExt cx="2397940" cy="2183692"/>
          </a:xfrm>
        </p:grpSpPr>
        <p:sp>
          <p:nvSpPr>
            <p:cNvPr name="Freeform 9" id="9"/>
            <p:cNvSpPr/>
            <p:nvPr/>
          </p:nvSpPr>
          <p:spPr>
            <a:xfrm flipH="false" flipV="false" rot="0">
              <a:off x="0" y="0"/>
              <a:ext cx="2397940" cy="2183692"/>
            </a:xfrm>
            <a:custGeom>
              <a:avLst/>
              <a:gdLst/>
              <a:ahLst/>
              <a:cxnLst/>
              <a:rect r="r" b="b" t="t" l="l"/>
              <a:pathLst>
                <a:path h="2183692" w="2397940">
                  <a:moveTo>
                    <a:pt x="79080" y="0"/>
                  </a:moveTo>
                  <a:lnTo>
                    <a:pt x="2318860" y="0"/>
                  </a:lnTo>
                  <a:cubicBezTo>
                    <a:pt x="2339833" y="0"/>
                    <a:pt x="2359948" y="8332"/>
                    <a:pt x="2374778" y="23162"/>
                  </a:cubicBezTo>
                  <a:cubicBezTo>
                    <a:pt x="2389608" y="37992"/>
                    <a:pt x="2397940" y="58107"/>
                    <a:pt x="2397940" y="79080"/>
                  </a:cubicBezTo>
                  <a:lnTo>
                    <a:pt x="2397940" y="2104612"/>
                  </a:lnTo>
                  <a:cubicBezTo>
                    <a:pt x="2397940" y="2125586"/>
                    <a:pt x="2389608" y="2145700"/>
                    <a:pt x="2374778" y="2160531"/>
                  </a:cubicBezTo>
                  <a:cubicBezTo>
                    <a:pt x="2359948" y="2175361"/>
                    <a:pt x="2339833" y="2183692"/>
                    <a:pt x="2318860" y="2183692"/>
                  </a:cubicBezTo>
                  <a:lnTo>
                    <a:pt x="79080" y="2183692"/>
                  </a:lnTo>
                  <a:cubicBezTo>
                    <a:pt x="58107" y="2183692"/>
                    <a:pt x="37992" y="2175361"/>
                    <a:pt x="23162" y="2160531"/>
                  </a:cubicBezTo>
                  <a:cubicBezTo>
                    <a:pt x="8332" y="2145700"/>
                    <a:pt x="0" y="2125586"/>
                    <a:pt x="0" y="2104612"/>
                  </a:cubicBezTo>
                  <a:lnTo>
                    <a:pt x="0" y="79080"/>
                  </a:lnTo>
                  <a:cubicBezTo>
                    <a:pt x="0" y="58107"/>
                    <a:pt x="8332" y="37992"/>
                    <a:pt x="23162" y="23162"/>
                  </a:cubicBezTo>
                  <a:cubicBezTo>
                    <a:pt x="37992" y="8332"/>
                    <a:pt x="58107" y="0"/>
                    <a:pt x="79080" y="0"/>
                  </a:cubicBezTo>
                  <a:close/>
                </a:path>
              </a:pathLst>
            </a:custGeom>
            <a:solidFill>
              <a:srgbClr val="B1D4C7"/>
            </a:solidFill>
            <a:ln w="28575" cap="rnd">
              <a:solidFill>
                <a:srgbClr val="262829"/>
              </a:solidFill>
              <a:prstDash val="solid"/>
              <a:round/>
            </a:ln>
          </p:spPr>
        </p:sp>
        <p:sp>
          <p:nvSpPr>
            <p:cNvPr name="TextBox 10" id="10"/>
            <p:cNvSpPr txBox="true"/>
            <p:nvPr/>
          </p:nvSpPr>
          <p:spPr>
            <a:xfrm>
              <a:off x="0" y="-47625"/>
              <a:ext cx="2397940" cy="223131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02348" y="4021328"/>
            <a:ext cx="4149442" cy="5359659"/>
            <a:chOff x="0" y="0"/>
            <a:chExt cx="1092857" cy="1411597"/>
          </a:xfrm>
        </p:grpSpPr>
        <p:sp>
          <p:nvSpPr>
            <p:cNvPr name="Freeform 12" id="12"/>
            <p:cNvSpPr/>
            <p:nvPr/>
          </p:nvSpPr>
          <p:spPr>
            <a:xfrm flipH="false" flipV="false" rot="0">
              <a:off x="0" y="0"/>
              <a:ext cx="1092857" cy="1411597"/>
            </a:xfrm>
            <a:custGeom>
              <a:avLst/>
              <a:gdLst/>
              <a:ahLst/>
              <a:cxnLst/>
              <a:rect r="r" b="b" t="t" l="l"/>
              <a:pathLst>
                <a:path h="1411597" w="1092857">
                  <a:moveTo>
                    <a:pt x="139933" y="0"/>
                  </a:moveTo>
                  <a:lnTo>
                    <a:pt x="952924" y="0"/>
                  </a:lnTo>
                  <a:cubicBezTo>
                    <a:pt x="1030207" y="0"/>
                    <a:pt x="1092857" y="62650"/>
                    <a:pt x="1092857" y="139933"/>
                  </a:cubicBezTo>
                  <a:lnTo>
                    <a:pt x="1092857" y="1271664"/>
                  </a:lnTo>
                  <a:cubicBezTo>
                    <a:pt x="1092857" y="1308777"/>
                    <a:pt x="1078114" y="1344369"/>
                    <a:pt x="1051872" y="1370612"/>
                  </a:cubicBezTo>
                  <a:cubicBezTo>
                    <a:pt x="1025629" y="1396855"/>
                    <a:pt x="990037" y="1411597"/>
                    <a:pt x="952924" y="1411597"/>
                  </a:cubicBezTo>
                  <a:lnTo>
                    <a:pt x="139933" y="1411597"/>
                  </a:lnTo>
                  <a:cubicBezTo>
                    <a:pt x="102820" y="1411597"/>
                    <a:pt x="67228" y="1396855"/>
                    <a:pt x="40985" y="1370612"/>
                  </a:cubicBezTo>
                  <a:cubicBezTo>
                    <a:pt x="14743" y="1344369"/>
                    <a:pt x="0" y="1308777"/>
                    <a:pt x="0" y="1271664"/>
                  </a:cubicBezTo>
                  <a:lnTo>
                    <a:pt x="0" y="139933"/>
                  </a:lnTo>
                  <a:cubicBezTo>
                    <a:pt x="0" y="102820"/>
                    <a:pt x="14743" y="67228"/>
                    <a:pt x="40985" y="40985"/>
                  </a:cubicBezTo>
                  <a:cubicBezTo>
                    <a:pt x="67228" y="14743"/>
                    <a:pt x="102820" y="0"/>
                    <a:pt x="139933" y="0"/>
                  </a:cubicBezTo>
                  <a:close/>
                </a:path>
              </a:pathLst>
            </a:custGeom>
            <a:solidFill>
              <a:srgbClr val="F0F4D4"/>
            </a:solidFill>
            <a:ln w="28575" cap="rnd">
              <a:solidFill>
                <a:srgbClr val="262829"/>
              </a:solidFill>
              <a:prstDash val="solid"/>
              <a:round/>
            </a:ln>
          </p:spPr>
        </p:sp>
        <p:sp>
          <p:nvSpPr>
            <p:cNvPr name="TextBox 13" id="13"/>
            <p:cNvSpPr txBox="true"/>
            <p:nvPr/>
          </p:nvSpPr>
          <p:spPr>
            <a:xfrm>
              <a:off x="0" y="-47625"/>
              <a:ext cx="1092857" cy="145922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94827" y="2543048"/>
            <a:ext cx="3598265" cy="3598251"/>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76" t="0" r="-24976" b="0"/>
              </a:stretch>
            </a:blipFill>
          </p:spPr>
        </p:sp>
      </p:grpSp>
      <p:grpSp>
        <p:nvGrpSpPr>
          <p:cNvPr name="Group 16" id="16"/>
          <p:cNvGrpSpPr/>
          <p:nvPr/>
        </p:nvGrpSpPr>
        <p:grpSpPr>
          <a:xfrm rot="0">
            <a:off x="5270146" y="4021328"/>
            <a:ext cx="4149442" cy="5359659"/>
            <a:chOff x="0" y="0"/>
            <a:chExt cx="1092857" cy="1411597"/>
          </a:xfrm>
        </p:grpSpPr>
        <p:sp>
          <p:nvSpPr>
            <p:cNvPr name="Freeform 17" id="17"/>
            <p:cNvSpPr/>
            <p:nvPr/>
          </p:nvSpPr>
          <p:spPr>
            <a:xfrm flipH="false" flipV="false" rot="0">
              <a:off x="0" y="0"/>
              <a:ext cx="1092857" cy="1411597"/>
            </a:xfrm>
            <a:custGeom>
              <a:avLst/>
              <a:gdLst/>
              <a:ahLst/>
              <a:cxnLst/>
              <a:rect r="r" b="b" t="t" l="l"/>
              <a:pathLst>
                <a:path h="1411597" w="1092857">
                  <a:moveTo>
                    <a:pt x="139933" y="0"/>
                  </a:moveTo>
                  <a:lnTo>
                    <a:pt x="952924" y="0"/>
                  </a:lnTo>
                  <a:cubicBezTo>
                    <a:pt x="1030207" y="0"/>
                    <a:pt x="1092857" y="62650"/>
                    <a:pt x="1092857" y="139933"/>
                  </a:cubicBezTo>
                  <a:lnTo>
                    <a:pt x="1092857" y="1271664"/>
                  </a:lnTo>
                  <a:cubicBezTo>
                    <a:pt x="1092857" y="1308777"/>
                    <a:pt x="1078114" y="1344369"/>
                    <a:pt x="1051872" y="1370612"/>
                  </a:cubicBezTo>
                  <a:cubicBezTo>
                    <a:pt x="1025629" y="1396855"/>
                    <a:pt x="990037" y="1411597"/>
                    <a:pt x="952924" y="1411597"/>
                  </a:cubicBezTo>
                  <a:lnTo>
                    <a:pt x="139933" y="1411597"/>
                  </a:lnTo>
                  <a:cubicBezTo>
                    <a:pt x="102820" y="1411597"/>
                    <a:pt x="67228" y="1396855"/>
                    <a:pt x="40985" y="1370612"/>
                  </a:cubicBezTo>
                  <a:cubicBezTo>
                    <a:pt x="14743" y="1344369"/>
                    <a:pt x="0" y="1308777"/>
                    <a:pt x="0" y="1271664"/>
                  </a:cubicBezTo>
                  <a:lnTo>
                    <a:pt x="0" y="139933"/>
                  </a:lnTo>
                  <a:cubicBezTo>
                    <a:pt x="0" y="102820"/>
                    <a:pt x="14743" y="67228"/>
                    <a:pt x="40985" y="40985"/>
                  </a:cubicBezTo>
                  <a:cubicBezTo>
                    <a:pt x="67228" y="14743"/>
                    <a:pt x="102820" y="0"/>
                    <a:pt x="139933" y="0"/>
                  </a:cubicBezTo>
                  <a:close/>
                </a:path>
              </a:pathLst>
            </a:custGeom>
            <a:solidFill>
              <a:srgbClr val="F0F4D4"/>
            </a:solidFill>
            <a:ln w="28575" cap="rnd">
              <a:solidFill>
                <a:srgbClr val="262829"/>
              </a:solidFill>
              <a:prstDash val="solid"/>
              <a:round/>
            </a:ln>
          </p:spPr>
        </p:sp>
        <p:sp>
          <p:nvSpPr>
            <p:cNvPr name="TextBox 18" id="18"/>
            <p:cNvSpPr txBox="true"/>
            <p:nvPr/>
          </p:nvSpPr>
          <p:spPr>
            <a:xfrm>
              <a:off x="0" y="-47625"/>
              <a:ext cx="1092857" cy="145922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545735" y="2543048"/>
            <a:ext cx="3598265" cy="3598251"/>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666" t="0" r="-16666" b="0"/>
              </a:stretch>
            </a:blipFill>
          </p:spPr>
        </p:sp>
      </p:grpSp>
      <p:grpSp>
        <p:nvGrpSpPr>
          <p:cNvPr name="Group 21" id="21"/>
          <p:cNvGrpSpPr/>
          <p:nvPr/>
        </p:nvGrpSpPr>
        <p:grpSpPr>
          <a:xfrm rot="0">
            <a:off x="1294827" y="2543048"/>
            <a:ext cx="3598265" cy="359826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2829"/>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545735" y="2543033"/>
            <a:ext cx="3598265" cy="359826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2829"/>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pic>
        <p:nvPicPr>
          <p:cNvPr name="Picture 27" id="27"/>
          <p:cNvPicPr>
            <a:picLocks noChangeAspect="true"/>
          </p:cNvPicPr>
          <p:nvPr/>
        </p:nvPicPr>
        <p:blipFill>
          <a:blip r:embed="rId4"/>
          <a:stretch>
            <a:fillRect/>
          </a:stretch>
        </p:blipFill>
        <p:spPr>
          <a:xfrm rot="0">
            <a:off x="9786003" y="2820862"/>
            <a:ext cx="8529614" cy="7270926"/>
          </a:xfrm>
          <a:prstGeom prst="rect">
            <a:avLst/>
          </a:prstGeom>
        </p:spPr>
      </p:pic>
      <p:sp>
        <p:nvSpPr>
          <p:cNvPr name="Freeform 28" id="28"/>
          <p:cNvSpPr/>
          <p:nvPr/>
        </p:nvSpPr>
        <p:spPr>
          <a:xfrm flipH="false" flipV="false" rot="0">
            <a:off x="312221" y="969026"/>
            <a:ext cx="1278713" cy="1248344"/>
          </a:xfrm>
          <a:custGeom>
            <a:avLst/>
            <a:gdLst/>
            <a:ahLst/>
            <a:cxnLst/>
            <a:rect r="r" b="b" t="t" l="l"/>
            <a:pathLst>
              <a:path h="1248344" w="1278713">
                <a:moveTo>
                  <a:pt x="0" y="0"/>
                </a:moveTo>
                <a:lnTo>
                  <a:pt x="1278714" y="0"/>
                </a:lnTo>
                <a:lnTo>
                  <a:pt x="1278714" y="1248344"/>
                </a:lnTo>
                <a:lnTo>
                  <a:pt x="0" y="12483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true" flipV="false" rot="0">
            <a:off x="17247498" y="9589338"/>
            <a:ext cx="714635" cy="697662"/>
          </a:xfrm>
          <a:custGeom>
            <a:avLst/>
            <a:gdLst/>
            <a:ahLst/>
            <a:cxnLst/>
            <a:rect r="r" b="b" t="t" l="l"/>
            <a:pathLst>
              <a:path h="697662" w="714635">
                <a:moveTo>
                  <a:pt x="714635" y="0"/>
                </a:moveTo>
                <a:lnTo>
                  <a:pt x="0" y="0"/>
                </a:lnTo>
                <a:lnTo>
                  <a:pt x="0" y="697662"/>
                </a:lnTo>
                <a:lnTo>
                  <a:pt x="714635" y="697662"/>
                </a:lnTo>
                <a:lnTo>
                  <a:pt x="71463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2366513" y="1918365"/>
            <a:ext cx="727446" cy="181862"/>
          </a:xfrm>
          <a:custGeom>
            <a:avLst/>
            <a:gdLst/>
            <a:ahLst/>
            <a:cxnLst/>
            <a:rect r="r" b="b" t="t" l="l"/>
            <a:pathLst>
              <a:path h="181862" w="727446">
                <a:moveTo>
                  <a:pt x="0" y="0"/>
                </a:moveTo>
                <a:lnTo>
                  <a:pt x="727446" y="0"/>
                </a:lnTo>
                <a:lnTo>
                  <a:pt x="727446" y="181862"/>
                </a:lnTo>
                <a:lnTo>
                  <a:pt x="0" y="1818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0317407" y="809625"/>
            <a:ext cx="6941893"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Our Products</a:t>
            </a:r>
          </a:p>
        </p:txBody>
      </p:sp>
      <p:sp>
        <p:nvSpPr>
          <p:cNvPr name="TextBox 32" id="32"/>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33" id="33"/>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04</a:t>
            </a:r>
          </a:p>
        </p:txBody>
      </p:sp>
      <p:sp>
        <p:nvSpPr>
          <p:cNvPr name="TextBox 34" id="34"/>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35" id="35"/>
          <p:cNvSpPr txBox="true"/>
          <p:nvPr/>
        </p:nvSpPr>
        <p:spPr>
          <a:xfrm rot="0">
            <a:off x="3759909" y="1753597"/>
            <a:ext cx="2929698"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PRODUCT RANGE</a:t>
            </a:r>
          </a:p>
        </p:txBody>
      </p:sp>
      <p:sp>
        <p:nvSpPr>
          <p:cNvPr name="TextBox 36" id="36"/>
          <p:cNvSpPr txBox="true"/>
          <p:nvPr/>
        </p:nvSpPr>
        <p:spPr>
          <a:xfrm rot="0">
            <a:off x="1326390" y="6274848"/>
            <a:ext cx="3444208" cy="266912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a:t>
            </a:r>
          </a:p>
        </p:txBody>
      </p:sp>
      <p:sp>
        <p:nvSpPr>
          <p:cNvPr name="TextBox 37" id="37"/>
          <p:cNvSpPr txBox="true"/>
          <p:nvPr/>
        </p:nvSpPr>
        <p:spPr>
          <a:xfrm rot="0">
            <a:off x="5652167" y="6312749"/>
            <a:ext cx="3444208" cy="266912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a:t>
            </a:r>
          </a:p>
        </p:txBody>
      </p:sp>
      <p:sp>
        <p:nvSpPr>
          <p:cNvPr name="Freeform 38" id="38"/>
          <p:cNvSpPr/>
          <p:nvPr/>
        </p:nvSpPr>
        <p:spPr>
          <a:xfrm flipH="false" flipV="false" rot="0">
            <a:off x="7344867" y="1889790"/>
            <a:ext cx="727446" cy="181862"/>
          </a:xfrm>
          <a:custGeom>
            <a:avLst/>
            <a:gdLst/>
            <a:ahLst/>
            <a:cxnLst/>
            <a:rect r="r" b="b" t="t" l="l"/>
            <a:pathLst>
              <a:path h="181862" w="727446">
                <a:moveTo>
                  <a:pt x="0" y="0"/>
                </a:moveTo>
                <a:lnTo>
                  <a:pt x="727447" y="0"/>
                </a:lnTo>
                <a:lnTo>
                  <a:pt x="727447" y="181862"/>
                </a:lnTo>
                <a:lnTo>
                  <a:pt x="0" y="1818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32853" y="132533"/>
            <a:ext cx="4422295" cy="517590"/>
            <a:chOff x="0" y="0"/>
            <a:chExt cx="1164720" cy="136320"/>
          </a:xfrm>
        </p:grpSpPr>
        <p:sp>
          <p:nvSpPr>
            <p:cNvPr name="Freeform 6" id="6"/>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7" id="7"/>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7407619" y="809625"/>
            <a:ext cx="9851681"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Our Achievements</a:t>
            </a:r>
          </a:p>
        </p:txBody>
      </p:sp>
      <p:grpSp>
        <p:nvGrpSpPr>
          <p:cNvPr name="Group 9" id="9"/>
          <p:cNvGrpSpPr/>
          <p:nvPr/>
        </p:nvGrpSpPr>
        <p:grpSpPr>
          <a:xfrm rot="0">
            <a:off x="672419" y="1450692"/>
            <a:ext cx="6876872" cy="3692808"/>
            <a:chOff x="0" y="0"/>
            <a:chExt cx="1811193" cy="972591"/>
          </a:xfrm>
        </p:grpSpPr>
        <p:sp>
          <p:nvSpPr>
            <p:cNvPr name="Freeform 10" id="10"/>
            <p:cNvSpPr/>
            <p:nvPr/>
          </p:nvSpPr>
          <p:spPr>
            <a:xfrm flipH="false" flipV="false" rot="0">
              <a:off x="0" y="0"/>
              <a:ext cx="1811193" cy="972591"/>
            </a:xfrm>
            <a:custGeom>
              <a:avLst/>
              <a:gdLst/>
              <a:ahLst/>
              <a:cxnLst/>
              <a:rect r="r" b="b" t="t" l="l"/>
              <a:pathLst>
                <a:path h="972591" w="1811193">
                  <a:moveTo>
                    <a:pt x="104699" y="0"/>
                  </a:moveTo>
                  <a:lnTo>
                    <a:pt x="1706494" y="0"/>
                  </a:lnTo>
                  <a:cubicBezTo>
                    <a:pt x="1764318" y="0"/>
                    <a:pt x="1811193" y="46875"/>
                    <a:pt x="1811193" y="104699"/>
                  </a:cubicBezTo>
                  <a:lnTo>
                    <a:pt x="1811193" y="867893"/>
                  </a:lnTo>
                  <a:cubicBezTo>
                    <a:pt x="1811193" y="925716"/>
                    <a:pt x="1764318" y="972591"/>
                    <a:pt x="1706494" y="972591"/>
                  </a:cubicBezTo>
                  <a:lnTo>
                    <a:pt x="104699" y="972591"/>
                  </a:lnTo>
                  <a:cubicBezTo>
                    <a:pt x="46875" y="972591"/>
                    <a:pt x="0" y="925716"/>
                    <a:pt x="0" y="867893"/>
                  </a:cubicBezTo>
                  <a:lnTo>
                    <a:pt x="0" y="104699"/>
                  </a:lnTo>
                  <a:cubicBezTo>
                    <a:pt x="0" y="46875"/>
                    <a:pt x="46875" y="0"/>
                    <a:pt x="104699" y="0"/>
                  </a:cubicBezTo>
                  <a:close/>
                </a:path>
              </a:pathLst>
            </a:custGeom>
            <a:solidFill>
              <a:srgbClr val="B1D4C7"/>
            </a:solidFill>
            <a:ln w="28575" cap="rnd">
              <a:solidFill>
                <a:srgbClr val="262829"/>
              </a:solidFill>
              <a:prstDash val="solid"/>
              <a:round/>
            </a:ln>
          </p:spPr>
        </p:sp>
        <p:sp>
          <p:nvSpPr>
            <p:cNvPr name="TextBox 11" id="11"/>
            <p:cNvSpPr txBox="true"/>
            <p:nvPr/>
          </p:nvSpPr>
          <p:spPr>
            <a:xfrm>
              <a:off x="0" y="-47625"/>
              <a:ext cx="1811193" cy="102021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72419" y="5286375"/>
            <a:ext cx="6876872" cy="4465720"/>
            <a:chOff x="0" y="0"/>
            <a:chExt cx="1811193" cy="1176157"/>
          </a:xfrm>
        </p:grpSpPr>
        <p:sp>
          <p:nvSpPr>
            <p:cNvPr name="Freeform 13" id="13"/>
            <p:cNvSpPr/>
            <p:nvPr/>
          </p:nvSpPr>
          <p:spPr>
            <a:xfrm flipH="false" flipV="false" rot="0">
              <a:off x="0" y="0"/>
              <a:ext cx="1811193" cy="1176157"/>
            </a:xfrm>
            <a:custGeom>
              <a:avLst/>
              <a:gdLst/>
              <a:ahLst/>
              <a:cxnLst/>
              <a:rect r="r" b="b" t="t" l="l"/>
              <a:pathLst>
                <a:path h="1176157" w="1811193">
                  <a:moveTo>
                    <a:pt x="104699" y="0"/>
                  </a:moveTo>
                  <a:lnTo>
                    <a:pt x="1706494" y="0"/>
                  </a:lnTo>
                  <a:cubicBezTo>
                    <a:pt x="1764318" y="0"/>
                    <a:pt x="1811193" y="46875"/>
                    <a:pt x="1811193" y="104699"/>
                  </a:cubicBezTo>
                  <a:lnTo>
                    <a:pt x="1811193" y="1071458"/>
                  </a:lnTo>
                  <a:cubicBezTo>
                    <a:pt x="1811193" y="1129282"/>
                    <a:pt x="1764318" y="1176157"/>
                    <a:pt x="1706494" y="1176157"/>
                  </a:cubicBezTo>
                  <a:lnTo>
                    <a:pt x="104699" y="1176157"/>
                  </a:lnTo>
                  <a:cubicBezTo>
                    <a:pt x="46875" y="1176157"/>
                    <a:pt x="0" y="1129282"/>
                    <a:pt x="0" y="1071458"/>
                  </a:cubicBezTo>
                  <a:lnTo>
                    <a:pt x="0" y="104699"/>
                  </a:lnTo>
                  <a:cubicBezTo>
                    <a:pt x="0" y="46875"/>
                    <a:pt x="46875" y="0"/>
                    <a:pt x="104699" y="0"/>
                  </a:cubicBezTo>
                  <a:close/>
                </a:path>
              </a:pathLst>
            </a:custGeom>
            <a:solidFill>
              <a:srgbClr val="B1D4C7"/>
            </a:solidFill>
            <a:ln w="28575" cap="rnd">
              <a:solidFill>
                <a:srgbClr val="262829"/>
              </a:solidFill>
              <a:prstDash val="solid"/>
              <a:round/>
            </a:ln>
          </p:spPr>
        </p:sp>
        <p:sp>
          <p:nvSpPr>
            <p:cNvPr name="TextBox 14" id="14"/>
            <p:cNvSpPr txBox="true"/>
            <p:nvPr/>
          </p:nvSpPr>
          <p:spPr>
            <a:xfrm>
              <a:off x="0" y="-47625"/>
              <a:ext cx="1811193" cy="122378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49551" y="9102056"/>
            <a:ext cx="958895" cy="958895"/>
          </a:xfrm>
          <a:custGeom>
            <a:avLst/>
            <a:gdLst/>
            <a:ahLst/>
            <a:cxnLst/>
            <a:rect r="r" b="b" t="t" l="l"/>
            <a:pathLst>
              <a:path h="958895" w="958895">
                <a:moveTo>
                  <a:pt x="0" y="0"/>
                </a:moveTo>
                <a:lnTo>
                  <a:pt x="958895" y="0"/>
                </a:lnTo>
                <a:lnTo>
                  <a:pt x="958895" y="958895"/>
                </a:lnTo>
                <a:lnTo>
                  <a:pt x="0" y="958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7745432" y="4741081"/>
            <a:ext cx="9945790" cy="4919792"/>
            <a:chOff x="0" y="0"/>
            <a:chExt cx="2619467" cy="1295748"/>
          </a:xfrm>
        </p:grpSpPr>
        <p:sp>
          <p:nvSpPr>
            <p:cNvPr name="Freeform 17" id="17"/>
            <p:cNvSpPr/>
            <p:nvPr/>
          </p:nvSpPr>
          <p:spPr>
            <a:xfrm flipH="false" flipV="false" rot="0">
              <a:off x="0" y="0"/>
              <a:ext cx="2619467" cy="1295748"/>
            </a:xfrm>
            <a:custGeom>
              <a:avLst/>
              <a:gdLst/>
              <a:ahLst/>
              <a:cxnLst/>
              <a:rect r="r" b="b" t="t" l="l"/>
              <a:pathLst>
                <a:path h="1295748" w="2619467">
                  <a:moveTo>
                    <a:pt x="72392" y="0"/>
                  </a:moveTo>
                  <a:lnTo>
                    <a:pt x="2547075" y="0"/>
                  </a:lnTo>
                  <a:cubicBezTo>
                    <a:pt x="2587056" y="0"/>
                    <a:pt x="2619467" y="32411"/>
                    <a:pt x="2619467" y="72392"/>
                  </a:cubicBezTo>
                  <a:lnTo>
                    <a:pt x="2619467" y="1223356"/>
                  </a:lnTo>
                  <a:cubicBezTo>
                    <a:pt x="2619467" y="1263337"/>
                    <a:pt x="2587056" y="1295748"/>
                    <a:pt x="2547075" y="1295748"/>
                  </a:cubicBezTo>
                  <a:lnTo>
                    <a:pt x="72392" y="1295748"/>
                  </a:lnTo>
                  <a:cubicBezTo>
                    <a:pt x="32411" y="1295748"/>
                    <a:pt x="0" y="1263337"/>
                    <a:pt x="0" y="1223356"/>
                  </a:cubicBezTo>
                  <a:lnTo>
                    <a:pt x="0" y="72392"/>
                  </a:lnTo>
                  <a:cubicBezTo>
                    <a:pt x="0" y="32411"/>
                    <a:pt x="32411" y="0"/>
                    <a:pt x="72392" y="0"/>
                  </a:cubicBezTo>
                  <a:close/>
                </a:path>
              </a:pathLst>
            </a:custGeom>
            <a:solidFill>
              <a:srgbClr val="000000">
                <a:alpha val="0"/>
              </a:srgbClr>
            </a:solidFill>
            <a:ln w="28575" cap="rnd">
              <a:solidFill>
                <a:srgbClr val="262829"/>
              </a:solidFill>
              <a:prstDash val="solid"/>
              <a:round/>
            </a:ln>
          </p:spPr>
        </p:sp>
        <p:sp>
          <p:nvSpPr>
            <p:cNvPr name="TextBox 18" id="18"/>
            <p:cNvSpPr txBox="true"/>
            <p:nvPr/>
          </p:nvSpPr>
          <p:spPr>
            <a:xfrm>
              <a:off x="0" y="-47625"/>
              <a:ext cx="2619467" cy="134337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745432" y="3626271"/>
            <a:ext cx="9945790" cy="1464419"/>
            <a:chOff x="0" y="0"/>
            <a:chExt cx="2619467" cy="385691"/>
          </a:xfrm>
        </p:grpSpPr>
        <p:sp>
          <p:nvSpPr>
            <p:cNvPr name="Freeform 20" id="20"/>
            <p:cNvSpPr/>
            <p:nvPr/>
          </p:nvSpPr>
          <p:spPr>
            <a:xfrm flipH="false" flipV="false" rot="0">
              <a:off x="0" y="0"/>
              <a:ext cx="2619467" cy="385691"/>
            </a:xfrm>
            <a:custGeom>
              <a:avLst/>
              <a:gdLst/>
              <a:ahLst/>
              <a:cxnLst/>
              <a:rect r="r" b="b" t="t" l="l"/>
              <a:pathLst>
                <a:path h="385691" w="2619467">
                  <a:moveTo>
                    <a:pt x="72392" y="0"/>
                  </a:moveTo>
                  <a:lnTo>
                    <a:pt x="2547075" y="0"/>
                  </a:lnTo>
                  <a:cubicBezTo>
                    <a:pt x="2587056" y="0"/>
                    <a:pt x="2619467" y="32411"/>
                    <a:pt x="2619467" y="72392"/>
                  </a:cubicBezTo>
                  <a:lnTo>
                    <a:pt x="2619467" y="313298"/>
                  </a:lnTo>
                  <a:cubicBezTo>
                    <a:pt x="2619467" y="353280"/>
                    <a:pt x="2587056" y="385691"/>
                    <a:pt x="2547075" y="385691"/>
                  </a:cubicBezTo>
                  <a:lnTo>
                    <a:pt x="72392" y="385691"/>
                  </a:lnTo>
                  <a:cubicBezTo>
                    <a:pt x="32411" y="385691"/>
                    <a:pt x="0" y="353280"/>
                    <a:pt x="0" y="313298"/>
                  </a:cubicBezTo>
                  <a:lnTo>
                    <a:pt x="0" y="72392"/>
                  </a:lnTo>
                  <a:cubicBezTo>
                    <a:pt x="0" y="32411"/>
                    <a:pt x="32411" y="0"/>
                    <a:pt x="72392" y="0"/>
                  </a:cubicBezTo>
                  <a:close/>
                </a:path>
              </a:pathLst>
            </a:custGeom>
            <a:solidFill>
              <a:srgbClr val="B1D4C7"/>
            </a:solidFill>
            <a:ln w="28575" cap="rnd">
              <a:solidFill>
                <a:srgbClr val="262829"/>
              </a:solidFill>
              <a:prstDash val="solid"/>
              <a:round/>
            </a:ln>
          </p:spPr>
        </p:sp>
        <p:sp>
          <p:nvSpPr>
            <p:cNvPr name="TextBox 21" id="21"/>
            <p:cNvSpPr txBox="true"/>
            <p:nvPr/>
          </p:nvSpPr>
          <p:spPr>
            <a:xfrm>
              <a:off x="0" y="-47625"/>
              <a:ext cx="2619467" cy="43331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28700" y="1636837"/>
            <a:ext cx="6081783" cy="835848"/>
            <a:chOff x="0" y="0"/>
            <a:chExt cx="1601787" cy="220141"/>
          </a:xfrm>
        </p:grpSpPr>
        <p:sp>
          <p:nvSpPr>
            <p:cNvPr name="Freeform 23" id="23"/>
            <p:cNvSpPr/>
            <p:nvPr/>
          </p:nvSpPr>
          <p:spPr>
            <a:xfrm flipH="false" flipV="false" rot="0">
              <a:off x="0" y="0"/>
              <a:ext cx="1601787" cy="220141"/>
            </a:xfrm>
            <a:custGeom>
              <a:avLst/>
              <a:gdLst/>
              <a:ahLst/>
              <a:cxnLst/>
              <a:rect r="r" b="b" t="t" l="l"/>
              <a:pathLst>
                <a:path h="220141" w="1601787">
                  <a:moveTo>
                    <a:pt x="110070" y="0"/>
                  </a:moveTo>
                  <a:lnTo>
                    <a:pt x="1491716" y="0"/>
                  </a:lnTo>
                  <a:cubicBezTo>
                    <a:pt x="1520909" y="0"/>
                    <a:pt x="1548905" y="11597"/>
                    <a:pt x="1569548" y="32239"/>
                  </a:cubicBezTo>
                  <a:cubicBezTo>
                    <a:pt x="1590190" y="52881"/>
                    <a:pt x="1601787" y="80878"/>
                    <a:pt x="1601787" y="110070"/>
                  </a:cubicBezTo>
                  <a:lnTo>
                    <a:pt x="1601787" y="110070"/>
                  </a:lnTo>
                  <a:cubicBezTo>
                    <a:pt x="1601787" y="139263"/>
                    <a:pt x="1590190" y="167260"/>
                    <a:pt x="1569548" y="187902"/>
                  </a:cubicBezTo>
                  <a:cubicBezTo>
                    <a:pt x="1548905" y="208544"/>
                    <a:pt x="1520909" y="220141"/>
                    <a:pt x="1491716"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name="TextBox 24" id="24"/>
            <p:cNvSpPr txBox="true"/>
            <p:nvPr/>
          </p:nvSpPr>
          <p:spPr>
            <a:xfrm>
              <a:off x="0" y="-47625"/>
              <a:ext cx="1601787" cy="267766"/>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249551" y="1184335"/>
            <a:ext cx="958895" cy="958895"/>
          </a:xfrm>
          <a:custGeom>
            <a:avLst/>
            <a:gdLst/>
            <a:ahLst/>
            <a:cxnLst/>
            <a:rect r="r" b="b" t="t" l="l"/>
            <a:pathLst>
              <a:path h="958895" w="958895">
                <a:moveTo>
                  <a:pt x="0" y="0"/>
                </a:moveTo>
                <a:lnTo>
                  <a:pt x="958895" y="0"/>
                </a:lnTo>
                <a:lnTo>
                  <a:pt x="958895" y="958895"/>
                </a:lnTo>
                <a:lnTo>
                  <a:pt x="0" y="958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1069963" y="5517403"/>
            <a:ext cx="6081783" cy="835848"/>
            <a:chOff x="0" y="0"/>
            <a:chExt cx="1601787" cy="220141"/>
          </a:xfrm>
        </p:grpSpPr>
        <p:sp>
          <p:nvSpPr>
            <p:cNvPr name="Freeform 27" id="27"/>
            <p:cNvSpPr/>
            <p:nvPr/>
          </p:nvSpPr>
          <p:spPr>
            <a:xfrm flipH="false" flipV="false" rot="0">
              <a:off x="0" y="0"/>
              <a:ext cx="1601787" cy="220141"/>
            </a:xfrm>
            <a:custGeom>
              <a:avLst/>
              <a:gdLst/>
              <a:ahLst/>
              <a:cxnLst/>
              <a:rect r="r" b="b" t="t" l="l"/>
              <a:pathLst>
                <a:path h="220141" w="1601787">
                  <a:moveTo>
                    <a:pt x="110070" y="0"/>
                  </a:moveTo>
                  <a:lnTo>
                    <a:pt x="1491716" y="0"/>
                  </a:lnTo>
                  <a:cubicBezTo>
                    <a:pt x="1520909" y="0"/>
                    <a:pt x="1548905" y="11597"/>
                    <a:pt x="1569548" y="32239"/>
                  </a:cubicBezTo>
                  <a:cubicBezTo>
                    <a:pt x="1590190" y="52881"/>
                    <a:pt x="1601787" y="80878"/>
                    <a:pt x="1601787" y="110070"/>
                  </a:cubicBezTo>
                  <a:lnTo>
                    <a:pt x="1601787" y="110070"/>
                  </a:lnTo>
                  <a:cubicBezTo>
                    <a:pt x="1601787" y="139263"/>
                    <a:pt x="1590190" y="167260"/>
                    <a:pt x="1569548" y="187902"/>
                  </a:cubicBezTo>
                  <a:cubicBezTo>
                    <a:pt x="1548905" y="208544"/>
                    <a:pt x="1520909" y="220141"/>
                    <a:pt x="1491716"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name="TextBox 28" id="28"/>
            <p:cNvSpPr txBox="true"/>
            <p:nvPr/>
          </p:nvSpPr>
          <p:spPr>
            <a:xfrm>
              <a:off x="0" y="-47625"/>
              <a:ext cx="1601787" cy="26776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8110378" y="3940557"/>
            <a:ext cx="3922175" cy="835848"/>
            <a:chOff x="0" y="0"/>
            <a:chExt cx="1033001" cy="220141"/>
          </a:xfrm>
        </p:grpSpPr>
        <p:sp>
          <p:nvSpPr>
            <p:cNvPr name="Freeform 30" id="30"/>
            <p:cNvSpPr/>
            <p:nvPr/>
          </p:nvSpPr>
          <p:spPr>
            <a:xfrm flipH="false" flipV="false" rot="0">
              <a:off x="0" y="0"/>
              <a:ext cx="1033001" cy="220141"/>
            </a:xfrm>
            <a:custGeom>
              <a:avLst/>
              <a:gdLst/>
              <a:ahLst/>
              <a:cxnLst/>
              <a:rect r="r" b="b" t="t" l="l"/>
              <a:pathLst>
                <a:path h="220141" w="1033001">
                  <a:moveTo>
                    <a:pt x="110070" y="0"/>
                  </a:moveTo>
                  <a:lnTo>
                    <a:pt x="922930" y="0"/>
                  </a:lnTo>
                  <a:cubicBezTo>
                    <a:pt x="952123" y="0"/>
                    <a:pt x="980120" y="11597"/>
                    <a:pt x="1000762" y="32239"/>
                  </a:cubicBezTo>
                  <a:cubicBezTo>
                    <a:pt x="1021404" y="52881"/>
                    <a:pt x="1033001" y="80878"/>
                    <a:pt x="1033001" y="110070"/>
                  </a:cubicBezTo>
                  <a:lnTo>
                    <a:pt x="1033001" y="110070"/>
                  </a:lnTo>
                  <a:cubicBezTo>
                    <a:pt x="1033001" y="139263"/>
                    <a:pt x="1021404" y="167260"/>
                    <a:pt x="1000762" y="187902"/>
                  </a:cubicBezTo>
                  <a:cubicBezTo>
                    <a:pt x="980120" y="208544"/>
                    <a:pt x="952123" y="220141"/>
                    <a:pt x="922930"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name="TextBox 31" id="31"/>
            <p:cNvSpPr txBox="true"/>
            <p:nvPr/>
          </p:nvSpPr>
          <p:spPr>
            <a:xfrm>
              <a:off x="0" y="-47625"/>
              <a:ext cx="1033001" cy="267766"/>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8053228" y="5353050"/>
            <a:ext cx="3824646" cy="3824631"/>
            <a:chOff x="0" y="0"/>
            <a:chExt cx="6350000" cy="6349975"/>
          </a:xfrm>
        </p:grpSpPr>
        <p:sp>
          <p:nvSpPr>
            <p:cNvPr name="Freeform 33" id="3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41426"/>
              </a:stretch>
            </a:blipFill>
          </p:spPr>
        </p:sp>
      </p:grpSp>
      <p:grpSp>
        <p:nvGrpSpPr>
          <p:cNvPr name="Group 34" id="34"/>
          <p:cNvGrpSpPr/>
          <p:nvPr/>
        </p:nvGrpSpPr>
        <p:grpSpPr>
          <a:xfrm rot="0">
            <a:off x="8053228" y="5353050"/>
            <a:ext cx="3824646" cy="382464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2829"/>
              </a:solid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6817217" y="3297096"/>
            <a:ext cx="954176" cy="954176"/>
          </a:xfrm>
          <a:custGeom>
            <a:avLst/>
            <a:gdLst/>
            <a:ahLst/>
            <a:cxnLst/>
            <a:rect r="r" b="b" t="t" l="l"/>
            <a:pathLst>
              <a:path h="954176" w="954176">
                <a:moveTo>
                  <a:pt x="0" y="0"/>
                </a:moveTo>
                <a:lnTo>
                  <a:pt x="954176" y="0"/>
                </a:lnTo>
                <a:lnTo>
                  <a:pt x="954176" y="954177"/>
                </a:lnTo>
                <a:lnTo>
                  <a:pt x="0" y="954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39" id="39"/>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05</a:t>
            </a:r>
          </a:p>
        </p:txBody>
      </p:sp>
      <p:sp>
        <p:nvSpPr>
          <p:cNvPr name="TextBox 40" id="40"/>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41" id="41"/>
          <p:cNvSpPr txBox="true"/>
          <p:nvPr/>
        </p:nvSpPr>
        <p:spPr>
          <a:xfrm rot="0">
            <a:off x="1537901" y="1808588"/>
            <a:ext cx="5394952"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AWARDS AND RECOGNITIONS</a:t>
            </a:r>
          </a:p>
        </p:txBody>
      </p:sp>
      <p:sp>
        <p:nvSpPr>
          <p:cNvPr name="TextBox 42" id="42"/>
          <p:cNvSpPr txBox="true"/>
          <p:nvPr/>
        </p:nvSpPr>
        <p:spPr>
          <a:xfrm rot="0">
            <a:off x="1836412" y="5689154"/>
            <a:ext cx="4758435"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GROWTH AND EXPANSION</a:t>
            </a:r>
          </a:p>
        </p:txBody>
      </p:sp>
      <p:sp>
        <p:nvSpPr>
          <p:cNvPr name="TextBox 43" id="43"/>
          <p:cNvSpPr txBox="true"/>
          <p:nvPr/>
        </p:nvSpPr>
        <p:spPr>
          <a:xfrm rot="0">
            <a:off x="1208446" y="3310789"/>
            <a:ext cx="5722291" cy="132610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a:t>
            </a:r>
          </a:p>
        </p:txBody>
      </p:sp>
      <p:sp>
        <p:nvSpPr>
          <p:cNvPr name="TextBox 44" id="44"/>
          <p:cNvSpPr txBox="true"/>
          <p:nvPr/>
        </p:nvSpPr>
        <p:spPr>
          <a:xfrm rot="0">
            <a:off x="1019175" y="2666836"/>
            <a:ext cx="5943301" cy="430752"/>
          </a:xfrm>
          <a:prstGeom prst="rect">
            <a:avLst/>
          </a:prstGeom>
        </p:spPr>
        <p:txBody>
          <a:bodyPr anchor="t" rtlCol="false" tIns="0" lIns="0" bIns="0" rIns="0">
            <a:spAutoFit/>
          </a:bodyPr>
          <a:lstStyle/>
          <a:p>
            <a:pPr algn="just" marL="548655" indent="-274328" lvl="1">
              <a:lnSpc>
                <a:spcPts val="3557"/>
              </a:lnSpc>
              <a:buFont typeface="Arial"/>
              <a:buChar char="•"/>
            </a:pPr>
            <a:r>
              <a:rPr lang="en-US" sz="2541">
                <a:solidFill>
                  <a:srgbClr val="262829"/>
                </a:solidFill>
                <a:latin typeface="Noto Sans Bold"/>
              </a:rPr>
              <a:t>Best Agrifarm Of The Year (2022)</a:t>
            </a:r>
          </a:p>
        </p:txBody>
      </p:sp>
      <p:sp>
        <p:nvSpPr>
          <p:cNvPr name="TextBox 45" id="45"/>
          <p:cNvSpPr txBox="true"/>
          <p:nvPr/>
        </p:nvSpPr>
        <p:spPr>
          <a:xfrm rot="0">
            <a:off x="1208446" y="6617748"/>
            <a:ext cx="5902037" cy="266912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t>
            </a:r>
          </a:p>
        </p:txBody>
      </p:sp>
      <p:sp>
        <p:nvSpPr>
          <p:cNvPr name="TextBox 46" id="46"/>
          <p:cNvSpPr txBox="true"/>
          <p:nvPr/>
        </p:nvSpPr>
        <p:spPr>
          <a:xfrm rot="0">
            <a:off x="8859039" y="4080983"/>
            <a:ext cx="2871620"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TESTIMONIAL</a:t>
            </a:r>
          </a:p>
        </p:txBody>
      </p:sp>
      <p:sp>
        <p:nvSpPr>
          <p:cNvPr name="TextBox 47" id="47"/>
          <p:cNvSpPr txBox="true"/>
          <p:nvPr/>
        </p:nvSpPr>
        <p:spPr>
          <a:xfrm rot="0">
            <a:off x="13251752" y="3883407"/>
            <a:ext cx="2992249"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Bold"/>
              </a:rPr>
              <a:t>Sebastian Bennett</a:t>
            </a:r>
          </a:p>
        </p:txBody>
      </p:sp>
      <p:sp>
        <p:nvSpPr>
          <p:cNvPr name="TextBox 48" id="48"/>
          <p:cNvSpPr txBox="true"/>
          <p:nvPr/>
        </p:nvSpPr>
        <p:spPr>
          <a:xfrm rot="0">
            <a:off x="12771569" y="4359603"/>
            <a:ext cx="4045648" cy="430752"/>
          </a:xfrm>
          <a:prstGeom prst="rect">
            <a:avLst/>
          </a:prstGeom>
        </p:spPr>
        <p:txBody>
          <a:bodyPr anchor="t" rtlCol="false" tIns="0" lIns="0" bIns="0" rIns="0">
            <a:spAutoFit/>
          </a:bodyPr>
          <a:lstStyle/>
          <a:p>
            <a:pPr algn="just">
              <a:lnSpc>
                <a:spcPts val="3557"/>
              </a:lnSpc>
            </a:pPr>
            <a:r>
              <a:rPr lang="en-US" sz="2541" spc="-50">
                <a:solidFill>
                  <a:srgbClr val="262829"/>
                </a:solidFill>
                <a:latin typeface="Noto Sans"/>
              </a:rPr>
              <a:t>CEO Timmerman Industries</a:t>
            </a:r>
          </a:p>
        </p:txBody>
      </p:sp>
      <p:sp>
        <p:nvSpPr>
          <p:cNvPr name="TextBox 49" id="49"/>
          <p:cNvSpPr txBox="true"/>
          <p:nvPr/>
        </p:nvSpPr>
        <p:spPr>
          <a:xfrm rot="0">
            <a:off x="12094448" y="5314950"/>
            <a:ext cx="5107702" cy="40121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consequat. Duis aute irure dolor.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32853" y="132533"/>
            <a:ext cx="4422295" cy="517590"/>
            <a:chOff x="0" y="0"/>
            <a:chExt cx="1164720" cy="136320"/>
          </a:xfrm>
        </p:grpSpPr>
        <p:sp>
          <p:nvSpPr>
            <p:cNvPr name="Freeform 6" id="6"/>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7" id="7"/>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24641" y="8857331"/>
            <a:ext cx="19618325" cy="2800666"/>
          </a:xfrm>
          <a:custGeom>
            <a:avLst/>
            <a:gdLst/>
            <a:ahLst/>
            <a:cxnLst/>
            <a:rect r="r" b="b" t="t" l="l"/>
            <a:pathLst>
              <a:path h="2800666" w="19618325">
                <a:moveTo>
                  <a:pt x="0" y="0"/>
                </a:moveTo>
                <a:lnTo>
                  <a:pt x="19618325" y="0"/>
                </a:lnTo>
                <a:lnTo>
                  <a:pt x="19618325" y="2800666"/>
                </a:lnTo>
                <a:lnTo>
                  <a:pt x="0" y="2800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24641" y="3787039"/>
            <a:ext cx="10172005" cy="5625089"/>
            <a:chOff x="0" y="0"/>
            <a:chExt cx="2679047" cy="1481505"/>
          </a:xfrm>
        </p:grpSpPr>
        <p:sp>
          <p:nvSpPr>
            <p:cNvPr name="Freeform 10" id="10"/>
            <p:cNvSpPr/>
            <p:nvPr/>
          </p:nvSpPr>
          <p:spPr>
            <a:xfrm flipH="false" flipV="false" rot="0">
              <a:off x="0" y="0"/>
              <a:ext cx="2679047" cy="1481505"/>
            </a:xfrm>
            <a:custGeom>
              <a:avLst/>
              <a:gdLst/>
              <a:ahLst/>
              <a:cxnLst/>
              <a:rect r="r" b="b" t="t" l="l"/>
              <a:pathLst>
                <a:path h="1481505" w="2679047">
                  <a:moveTo>
                    <a:pt x="70782" y="0"/>
                  </a:moveTo>
                  <a:lnTo>
                    <a:pt x="2608264" y="0"/>
                  </a:lnTo>
                  <a:cubicBezTo>
                    <a:pt x="2627037" y="0"/>
                    <a:pt x="2645041" y="7457"/>
                    <a:pt x="2658315" y="20732"/>
                  </a:cubicBezTo>
                  <a:cubicBezTo>
                    <a:pt x="2671589" y="34006"/>
                    <a:pt x="2679047" y="52010"/>
                    <a:pt x="2679047" y="70782"/>
                  </a:cubicBezTo>
                  <a:lnTo>
                    <a:pt x="2679047" y="1410722"/>
                  </a:lnTo>
                  <a:cubicBezTo>
                    <a:pt x="2679047" y="1429495"/>
                    <a:pt x="2671589" y="1447499"/>
                    <a:pt x="2658315" y="1460773"/>
                  </a:cubicBezTo>
                  <a:cubicBezTo>
                    <a:pt x="2645041" y="1474047"/>
                    <a:pt x="2627037" y="1481505"/>
                    <a:pt x="2608264" y="1481505"/>
                  </a:cubicBezTo>
                  <a:lnTo>
                    <a:pt x="70782" y="1481505"/>
                  </a:lnTo>
                  <a:cubicBezTo>
                    <a:pt x="52010" y="1481505"/>
                    <a:pt x="34006" y="1474047"/>
                    <a:pt x="20732" y="1460773"/>
                  </a:cubicBezTo>
                  <a:cubicBezTo>
                    <a:pt x="7457" y="1447499"/>
                    <a:pt x="0" y="1429495"/>
                    <a:pt x="0" y="1410722"/>
                  </a:cubicBezTo>
                  <a:lnTo>
                    <a:pt x="0" y="70782"/>
                  </a:lnTo>
                  <a:cubicBezTo>
                    <a:pt x="0" y="52010"/>
                    <a:pt x="7457" y="34006"/>
                    <a:pt x="20732" y="20732"/>
                  </a:cubicBezTo>
                  <a:cubicBezTo>
                    <a:pt x="34006" y="7457"/>
                    <a:pt x="52010" y="0"/>
                    <a:pt x="70782" y="0"/>
                  </a:cubicBezTo>
                  <a:close/>
                </a:path>
              </a:pathLst>
            </a:custGeom>
            <a:solidFill>
              <a:srgbClr val="B1D4C7"/>
            </a:solidFill>
            <a:ln w="28575" cap="rnd">
              <a:solidFill>
                <a:srgbClr val="262829"/>
              </a:solidFill>
              <a:prstDash val="solid"/>
              <a:round/>
            </a:ln>
          </p:spPr>
        </p:sp>
        <p:sp>
          <p:nvSpPr>
            <p:cNvPr name="TextBox 11" id="11"/>
            <p:cNvSpPr txBox="true"/>
            <p:nvPr/>
          </p:nvSpPr>
          <p:spPr>
            <a:xfrm>
              <a:off x="0" y="-47625"/>
              <a:ext cx="2679047" cy="152913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240635" y="3787039"/>
            <a:ext cx="10172005" cy="5625089"/>
            <a:chOff x="0" y="0"/>
            <a:chExt cx="2679047" cy="1481505"/>
          </a:xfrm>
        </p:grpSpPr>
        <p:sp>
          <p:nvSpPr>
            <p:cNvPr name="Freeform 13" id="13"/>
            <p:cNvSpPr/>
            <p:nvPr/>
          </p:nvSpPr>
          <p:spPr>
            <a:xfrm flipH="false" flipV="false" rot="0">
              <a:off x="0" y="0"/>
              <a:ext cx="2679047" cy="1481505"/>
            </a:xfrm>
            <a:custGeom>
              <a:avLst/>
              <a:gdLst/>
              <a:ahLst/>
              <a:cxnLst/>
              <a:rect r="r" b="b" t="t" l="l"/>
              <a:pathLst>
                <a:path h="1481505" w="2679047">
                  <a:moveTo>
                    <a:pt x="70782" y="0"/>
                  </a:moveTo>
                  <a:lnTo>
                    <a:pt x="2608264" y="0"/>
                  </a:lnTo>
                  <a:cubicBezTo>
                    <a:pt x="2627037" y="0"/>
                    <a:pt x="2645041" y="7457"/>
                    <a:pt x="2658315" y="20732"/>
                  </a:cubicBezTo>
                  <a:cubicBezTo>
                    <a:pt x="2671589" y="34006"/>
                    <a:pt x="2679047" y="52010"/>
                    <a:pt x="2679047" y="70782"/>
                  </a:cubicBezTo>
                  <a:lnTo>
                    <a:pt x="2679047" y="1410722"/>
                  </a:lnTo>
                  <a:cubicBezTo>
                    <a:pt x="2679047" y="1429495"/>
                    <a:pt x="2671589" y="1447499"/>
                    <a:pt x="2658315" y="1460773"/>
                  </a:cubicBezTo>
                  <a:cubicBezTo>
                    <a:pt x="2645041" y="1474047"/>
                    <a:pt x="2627037" y="1481505"/>
                    <a:pt x="2608264" y="1481505"/>
                  </a:cubicBezTo>
                  <a:lnTo>
                    <a:pt x="70782" y="1481505"/>
                  </a:lnTo>
                  <a:cubicBezTo>
                    <a:pt x="52010" y="1481505"/>
                    <a:pt x="34006" y="1474047"/>
                    <a:pt x="20732" y="1460773"/>
                  </a:cubicBezTo>
                  <a:cubicBezTo>
                    <a:pt x="7457" y="1447499"/>
                    <a:pt x="0" y="1429495"/>
                    <a:pt x="0" y="1410722"/>
                  </a:cubicBezTo>
                  <a:lnTo>
                    <a:pt x="0" y="70782"/>
                  </a:lnTo>
                  <a:cubicBezTo>
                    <a:pt x="0" y="52010"/>
                    <a:pt x="7457" y="34006"/>
                    <a:pt x="20732" y="20732"/>
                  </a:cubicBezTo>
                  <a:cubicBezTo>
                    <a:pt x="34006" y="7457"/>
                    <a:pt x="52010" y="0"/>
                    <a:pt x="70782" y="0"/>
                  </a:cubicBezTo>
                  <a:close/>
                </a:path>
              </a:pathLst>
            </a:custGeom>
            <a:solidFill>
              <a:srgbClr val="B1D4C7"/>
            </a:solidFill>
            <a:ln w="28575" cap="rnd">
              <a:solidFill>
                <a:srgbClr val="262829"/>
              </a:solidFill>
              <a:prstDash val="solid"/>
              <a:round/>
            </a:ln>
          </p:spPr>
        </p:sp>
        <p:sp>
          <p:nvSpPr>
            <p:cNvPr name="TextBox 14" id="14"/>
            <p:cNvSpPr txBox="true"/>
            <p:nvPr/>
          </p:nvSpPr>
          <p:spPr>
            <a:xfrm>
              <a:off x="0" y="-47625"/>
              <a:ext cx="2679047" cy="152913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42756" y="4171256"/>
            <a:ext cx="6081783" cy="835848"/>
            <a:chOff x="0" y="0"/>
            <a:chExt cx="1601787" cy="220141"/>
          </a:xfrm>
        </p:grpSpPr>
        <p:sp>
          <p:nvSpPr>
            <p:cNvPr name="Freeform 16" id="16"/>
            <p:cNvSpPr/>
            <p:nvPr/>
          </p:nvSpPr>
          <p:spPr>
            <a:xfrm flipH="false" flipV="false" rot="0">
              <a:off x="0" y="0"/>
              <a:ext cx="1601787" cy="220141"/>
            </a:xfrm>
            <a:custGeom>
              <a:avLst/>
              <a:gdLst/>
              <a:ahLst/>
              <a:cxnLst/>
              <a:rect r="r" b="b" t="t" l="l"/>
              <a:pathLst>
                <a:path h="220141" w="1601787">
                  <a:moveTo>
                    <a:pt x="110070" y="0"/>
                  </a:moveTo>
                  <a:lnTo>
                    <a:pt x="1491716" y="0"/>
                  </a:lnTo>
                  <a:cubicBezTo>
                    <a:pt x="1520909" y="0"/>
                    <a:pt x="1548905" y="11597"/>
                    <a:pt x="1569548" y="32239"/>
                  </a:cubicBezTo>
                  <a:cubicBezTo>
                    <a:pt x="1590190" y="52881"/>
                    <a:pt x="1601787" y="80878"/>
                    <a:pt x="1601787" y="110070"/>
                  </a:cubicBezTo>
                  <a:lnTo>
                    <a:pt x="1601787" y="110070"/>
                  </a:lnTo>
                  <a:cubicBezTo>
                    <a:pt x="1601787" y="139263"/>
                    <a:pt x="1590190" y="167260"/>
                    <a:pt x="1569548" y="187902"/>
                  </a:cubicBezTo>
                  <a:cubicBezTo>
                    <a:pt x="1548905" y="208544"/>
                    <a:pt x="1520909" y="220141"/>
                    <a:pt x="1491716"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name="TextBox 17" id="17"/>
            <p:cNvSpPr txBox="true"/>
            <p:nvPr/>
          </p:nvSpPr>
          <p:spPr>
            <a:xfrm>
              <a:off x="0" y="-47625"/>
              <a:ext cx="1601787" cy="26776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514465" y="4171256"/>
            <a:ext cx="6481577" cy="835848"/>
            <a:chOff x="0" y="0"/>
            <a:chExt cx="1707082" cy="220141"/>
          </a:xfrm>
        </p:grpSpPr>
        <p:sp>
          <p:nvSpPr>
            <p:cNvPr name="Freeform 19" id="19"/>
            <p:cNvSpPr/>
            <p:nvPr/>
          </p:nvSpPr>
          <p:spPr>
            <a:xfrm flipH="false" flipV="false" rot="0">
              <a:off x="0" y="0"/>
              <a:ext cx="1707082" cy="220141"/>
            </a:xfrm>
            <a:custGeom>
              <a:avLst/>
              <a:gdLst/>
              <a:ahLst/>
              <a:cxnLst/>
              <a:rect r="r" b="b" t="t" l="l"/>
              <a:pathLst>
                <a:path h="220141" w="1707082">
                  <a:moveTo>
                    <a:pt x="110070" y="0"/>
                  </a:moveTo>
                  <a:lnTo>
                    <a:pt x="1597012" y="0"/>
                  </a:lnTo>
                  <a:cubicBezTo>
                    <a:pt x="1657802" y="0"/>
                    <a:pt x="1707082" y="49280"/>
                    <a:pt x="1707082" y="110070"/>
                  </a:cubicBezTo>
                  <a:lnTo>
                    <a:pt x="1707082" y="110070"/>
                  </a:lnTo>
                  <a:cubicBezTo>
                    <a:pt x="1707082" y="139263"/>
                    <a:pt x="1695485" y="167260"/>
                    <a:pt x="1674843" y="187902"/>
                  </a:cubicBezTo>
                  <a:cubicBezTo>
                    <a:pt x="1654201" y="208544"/>
                    <a:pt x="1626204" y="220141"/>
                    <a:pt x="1597012"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name="TextBox 20" id="20"/>
            <p:cNvSpPr txBox="true"/>
            <p:nvPr/>
          </p:nvSpPr>
          <p:spPr>
            <a:xfrm>
              <a:off x="0" y="-47625"/>
              <a:ext cx="1707082" cy="26776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47676" y="1886533"/>
            <a:ext cx="709773" cy="707998"/>
          </a:xfrm>
          <a:custGeom>
            <a:avLst/>
            <a:gdLst/>
            <a:ahLst/>
            <a:cxnLst/>
            <a:rect r="r" b="b" t="t" l="l"/>
            <a:pathLst>
              <a:path h="707998" w="709773">
                <a:moveTo>
                  <a:pt x="0" y="0"/>
                </a:moveTo>
                <a:lnTo>
                  <a:pt x="709773" y="0"/>
                </a:lnTo>
                <a:lnTo>
                  <a:pt x="709773" y="707998"/>
                </a:lnTo>
                <a:lnTo>
                  <a:pt x="0" y="70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588043" y="809625"/>
            <a:ext cx="15671257"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Corporate Social Responsibility</a:t>
            </a:r>
          </a:p>
        </p:txBody>
      </p:sp>
      <p:sp>
        <p:nvSpPr>
          <p:cNvPr name="Freeform 23" id="23"/>
          <p:cNvSpPr/>
          <p:nvPr/>
        </p:nvSpPr>
        <p:spPr>
          <a:xfrm flipH="false" flipV="false" rot="-2700000">
            <a:off x="747676" y="1886533"/>
            <a:ext cx="709773" cy="707998"/>
          </a:xfrm>
          <a:custGeom>
            <a:avLst/>
            <a:gdLst/>
            <a:ahLst/>
            <a:cxnLst/>
            <a:rect r="r" b="b" t="t" l="l"/>
            <a:pathLst>
              <a:path h="707998" w="709773">
                <a:moveTo>
                  <a:pt x="0" y="0"/>
                </a:moveTo>
                <a:lnTo>
                  <a:pt x="709773" y="0"/>
                </a:lnTo>
                <a:lnTo>
                  <a:pt x="709773" y="707998"/>
                </a:lnTo>
                <a:lnTo>
                  <a:pt x="0" y="70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25" id="25"/>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06</a:t>
            </a:r>
          </a:p>
        </p:txBody>
      </p:sp>
      <p:sp>
        <p:nvSpPr>
          <p:cNvPr name="TextBox 26" id="26"/>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27" id="27"/>
          <p:cNvSpPr txBox="true"/>
          <p:nvPr/>
        </p:nvSpPr>
        <p:spPr>
          <a:xfrm rot="0">
            <a:off x="2071105" y="4343006"/>
            <a:ext cx="4758435"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COMMUNITY ENGAGEMENT</a:t>
            </a:r>
          </a:p>
        </p:txBody>
      </p:sp>
      <p:sp>
        <p:nvSpPr>
          <p:cNvPr name="TextBox 28" id="28"/>
          <p:cNvSpPr txBox="true"/>
          <p:nvPr/>
        </p:nvSpPr>
        <p:spPr>
          <a:xfrm rot="0">
            <a:off x="11054852" y="4343006"/>
            <a:ext cx="5645011"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ENVIRONMENTAL STEWARDSHIP</a:t>
            </a:r>
          </a:p>
        </p:txBody>
      </p:sp>
      <p:sp>
        <p:nvSpPr>
          <p:cNvPr name="TextBox 29" id="29"/>
          <p:cNvSpPr txBox="true"/>
          <p:nvPr/>
        </p:nvSpPr>
        <p:spPr>
          <a:xfrm rot="0">
            <a:off x="747676" y="5292854"/>
            <a:ext cx="7667976" cy="356447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name="TextBox 30" id="30"/>
          <p:cNvSpPr txBox="true"/>
          <p:nvPr/>
        </p:nvSpPr>
        <p:spPr>
          <a:xfrm rot="0">
            <a:off x="9970431" y="5292854"/>
            <a:ext cx="7667976" cy="356447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name="Freeform 31" id="31"/>
          <p:cNvSpPr/>
          <p:nvPr/>
        </p:nvSpPr>
        <p:spPr>
          <a:xfrm flipH="false" flipV="false" rot="0">
            <a:off x="742171" y="4451064"/>
            <a:ext cx="286529" cy="276231"/>
          </a:xfrm>
          <a:custGeom>
            <a:avLst/>
            <a:gdLst/>
            <a:ahLst/>
            <a:cxnLst/>
            <a:rect r="r" b="b" t="t" l="l"/>
            <a:pathLst>
              <a:path h="276231" w="286529">
                <a:moveTo>
                  <a:pt x="0" y="0"/>
                </a:moveTo>
                <a:lnTo>
                  <a:pt x="286529" y="0"/>
                </a:lnTo>
                <a:lnTo>
                  <a:pt x="286529" y="276231"/>
                </a:lnTo>
                <a:lnTo>
                  <a:pt x="0" y="276231"/>
                </a:lnTo>
                <a:lnTo>
                  <a:pt x="0" y="0"/>
                </a:lnTo>
                <a:close/>
              </a:path>
            </a:pathLst>
          </a:custGeom>
          <a:blipFill>
            <a:blip r:embed="rId6">
              <a:extLst>
                <a:ext uri="{96DAC541-7B7A-43D3-8B79-37D633B846F1}">
                  <asvg:svgBlip xmlns:asvg="http://schemas.microsoft.com/office/drawing/2016/SVG/main" r:embed="rId7"/>
                </a:ext>
              </a:extLst>
            </a:blip>
            <a:stretch>
              <a:fillRect l="0" t="0" r="-285623" b="0"/>
            </a:stretch>
          </a:blipFill>
        </p:spPr>
      </p:sp>
      <p:sp>
        <p:nvSpPr>
          <p:cNvPr name="Freeform 32" id="32"/>
          <p:cNvSpPr/>
          <p:nvPr/>
        </p:nvSpPr>
        <p:spPr>
          <a:xfrm flipH="false" flipV="false" rot="0">
            <a:off x="7738864" y="4451064"/>
            <a:ext cx="286529" cy="276231"/>
          </a:xfrm>
          <a:custGeom>
            <a:avLst/>
            <a:gdLst/>
            <a:ahLst/>
            <a:cxnLst/>
            <a:rect r="r" b="b" t="t" l="l"/>
            <a:pathLst>
              <a:path h="276231" w="286529">
                <a:moveTo>
                  <a:pt x="0" y="0"/>
                </a:moveTo>
                <a:lnTo>
                  <a:pt x="286530" y="0"/>
                </a:lnTo>
                <a:lnTo>
                  <a:pt x="286530" y="276231"/>
                </a:lnTo>
                <a:lnTo>
                  <a:pt x="0" y="276231"/>
                </a:lnTo>
                <a:lnTo>
                  <a:pt x="0" y="0"/>
                </a:lnTo>
                <a:close/>
              </a:path>
            </a:pathLst>
          </a:custGeom>
          <a:blipFill>
            <a:blip r:embed="rId6">
              <a:extLst>
                <a:ext uri="{96DAC541-7B7A-43D3-8B79-37D633B846F1}">
                  <asvg:svgBlip xmlns:asvg="http://schemas.microsoft.com/office/drawing/2016/SVG/main" r:embed="rId7"/>
                </a:ext>
              </a:extLst>
            </a:blip>
            <a:stretch>
              <a:fillRect l="0" t="0" r="-285623" b="0"/>
            </a:stretch>
          </a:blipFill>
        </p:spPr>
      </p:sp>
      <p:sp>
        <p:nvSpPr>
          <p:cNvPr name="Freeform 33" id="33"/>
          <p:cNvSpPr/>
          <p:nvPr/>
        </p:nvSpPr>
        <p:spPr>
          <a:xfrm flipH="false" flipV="false" rot="0">
            <a:off x="9970431" y="4451064"/>
            <a:ext cx="286529" cy="276231"/>
          </a:xfrm>
          <a:custGeom>
            <a:avLst/>
            <a:gdLst/>
            <a:ahLst/>
            <a:cxnLst/>
            <a:rect r="r" b="b" t="t" l="l"/>
            <a:pathLst>
              <a:path h="276231" w="286529">
                <a:moveTo>
                  <a:pt x="0" y="0"/>
                </a:moveTo>
                <a:lnTo>
                  <a:pt x="286530" y="0"/>
                </a:lnTo>
                <a:lnTo>
                  <a:pt x="286530" y="276231"/>
                </a:lnTo>
                <a:lnTo>
                  <a:pt x="0" y="276231"/>
                </a:lnTo>
                <a:lnTo>
                  <a:pt x="0" y="0"/>
                </a:lnTo>
                <a:close/>
              </a:path>
            </a:pathLst>
          </a:custGeom>
          <a:blipFill>
            <a:blip r:embed="rId6">
              <a:extLst>
                <a:ext uri="{96DAC541-7B7A-43D3-8B79-37D633B846F1}">
                  <asvg:svgBlip xmlns:asvg="http://schemas.microsoft.com/office/drawing/2016/SVG/main" r:embed="rId7"/>
                </a:ext>
              </a:extLst>
            </a:blip>
            <a:stretch>
              <a:fillRect l="0" t="0" r="-285623" b="0"/>
            </a:stretch>
          </a:blipFill>
        </p:spPr>
      </p:sp>
      <p:sp>
        <p:nvSpPr>
          <p:cNvPr name="Freeform 34" id="34"/>
          <p:cNvSpPr/>
          <p:nvPr/>
        </p:nvSpPr>
        <p:spPr>
          <a:xfrm flipH="false" flipV="false" rot="0">
            <a:off x="17380843" y="4432014"/>
            <a:ext cx="286529" cy="276231"/>
          </a:xfrm>
          <a:custGeom>
            <a:avLst/>
            <a:gdLst/>
            <a:ahLst/>
            <a:cxnLst/>
            <a:rect r="r" b="b" t="t" l="l"/>
            <a:pathLst>
              <a:path h="276231" w="286529">
                <a:moveTo>
                  <a:pt x="0" y="0"/>
                </a:moveTo>
                <a:lnTo>
                  <a:pt x="286529" y="0"/>
                </a:lnTo>
                <a:lnTo>
                  <a:pt x="286529" y="276231"/>
                </a:lnTo>
                <a:lnTo>
                  <a:pt x="0" y="276231"/>
                </a:lnTo>
                <a:lnTo>
                  <a:pt x="0" y="0"/>
                </a:lnTo>
                <a:close/>
              </a:path>
            </a:pathLst>
          </a:custGeom>
          <a:blipFill>
            <a:blip r:embed="rId6">
              <a:extLst>
                <a:ext uri="{96DAC541-7B7A-43D3-8B79-37D633B846F1}">
                  <asvg:svgBlip xmlns:asvg="http://schemas.microsoft.com/office/drawing/2016/SVG/main" r:embed="rId7"/>
                </a:ext>
              </a:extLst>
            </a:blip>
            <a:stretch>
              <a:fillRect l="0" t="0" r="-285623"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32853" y="132533"/>
            <a:ext cx="4422295" cy="517590"/>
            <a:chOff x="0" y="0"/>
            <a:chExt cx="1164720" cy="136320"/>
          </a:xfrm>
        </p:grpSpPr>
        <p:sp>
          <p:nvSpPr>
            <p:cNvPr name="Freeform 6" id="6"/>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7" id="7"/>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944626" y="3644164"/>
            <a:ext cx="7660967" cy="5625089"/>
            <a:chOff x="0" y="0"/>
            <a:chExt cx="2017703" cy="1481505"/>
          </a:xfrm>
        </p:grpSpPr>
        <p:sp>
          <p:nvSpPr>
            <p:cNvPr name="Freeform 9" id="9"/>
            <p:cNvSpPr/>
            <p:nvPr/>
          </p:nvSpPr>
          <p:spPr>
            <a:xfrm flipH="false" flipV="false" rot="0">
              <a:off x="0" y="0"/>
              <a:ext cx="2017703" cy="1481505"/>
            </a:xfrm>
            <a:custGeom>
              <a:avLst/>
              <a:gdLst/>
              <a:ahLst/>
              <a:cxnLst/>
              <a:rect r="r" b="b" t="t" l="l"/>
              <a:pathLst>
                <a:path h="1481505" w="2017703">
                  <a:moveTo>
                    <a:pt x="93983" y="0"/>
                  </a:moveTo>
                  <a:lnTo>
                    <a:pt x="1923721" y="0"/>
                  </a:lnTo>
                  <a:cubicBezTo>
                    <a:pt x="1948646" y="0"/>
                    <a:pt x="1972551" y="9902"/>
                    <a:pt x="1990177" y="27527"/>
                  </a:cubicBezTo>
                  <a:cubicBezTo>
                    <a:pt x="2007802" y="45152"/>
                    <a:pt x="2017703" y="69057"/>
                    <a:pt x="2017703" y="93983"/>
                  </a:cubicBezTo>
                  <a:lnTo>
                    <a:pt x="2017703" y="1387522"/>
                  </a:lnTo>
                  <a:cubicBezTo>
                    <a:pt x="2017703" y="1412448"/>
                    <a:pt x="2007802" y="1436353"/>
                    <a:pt x="1990177" y="1453978"/>
                  </a:cubicBezTo>
                  <a:cubicBezTo>
                    <a:pt x="1972551" y="1471603"/>
                    <a:pt x="1948646" y="1481505"/>
                    <a:pt x="1923721" y="1481505"/>
                  </a:cubicBezTo>
                  <a:lnTo>
                    <a:pt x="93983" y="1481505"/>
                  </a:lnTo>
                  <a:cubicBezTo>
                    <a:pt x="69057" y="1481505"/>
                    <a:pt x="45152" y="1471603"/>
                    <a:pt x="27527" y="1453978"/>
                  </a:cubicBezTo>
                  <a:cubicBezTo>
                    <a:pt x="9902" y="1436353"/>
                    <a:pt x="0" y="1412448"/>
                    <a:pt x="0" y="1387522"/>
                  </a:cubicBezTo>
                  <a:lnTo>
                    <a:pt x="0" y="93983"/>
                  </a:lnTo>
                  <a:cubicBezTo>
                    <a:pt x="0" y="69057"/>
                    <a:pt x="9902" y="45152"/>
                    <a:pt x="27527" y="27527"/>
                  </a:cubicBezTo>
                  <a:cubicBezTo>
                    <a:pt x="45152" y="9902"/>
                    <a:pt x="69057" y="0"/>
                    <a:pt x="93983" y="0"/>
                  </a:cubicBezTo>
                  <a:close/>
                </a:path>
              </a:pathLst>
            </a:custGeom>
            <a:solidFill>
              <a:srgbClr val="B1D4C7"/>
            </a:solidFill>
            <a:ln w="28575" cap="rnd">
              <a:solidFill>
                <a:srgbClr val="262829"/>
              </a:solidFill>
              <a:prstDash val="solid"/>
              <a:round/>
            </a:ln>
          </p:spPr>
        </p:sp>
        <p:sp>
          <p:nvSpPr>
            <p:cNvPr name="TextBox 10" id="10"/>
            <p:cNvSpPr txBox="true"/>
            <p:nvPr/>
          </p:nvSpPr>
          <p:spPr>
            <a:xfrm>
              <a:off x="0" y="-47625"/>
              <a:ext cx="2017703" cy="152913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343027" y="3110083"/>
            <a:ext cx="8864165" cy="8864165"/>
          </a:xfrm>
          <a:custGeom>
            <a:avLst/>
            <a:gdLst/>
            <a:ahLst/>
            <a:cxnLst/>
            <a:rect r="r" b="b" t="t" l="l"/>
            <a:pathLst>
              <a:path h="8864165" w="8864165">
                <a:moveTo>
                  <a:pt x="0" y="0"/>
                </a:moveTo>
                <a:lnTo>
                  <a:pt x="8864165" y="0"/>
                </a:lnTo>
                <a:lnTo>
                  <a:pt x="8864165" y="8864166"/>
                </a:lnTo>
                <a:lnTo>
                  <a:pt x="0" y="8864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106907" y="4006708"/>
            <a:ext cx="6026029" cy="4963941"/>
          </a:xfrm>
          <a:custGeom>
            <a:avLst/>
            <a:gdLst/>
            <a:ahLst/>
            <a:cxnLst/>
            <a:rect r="r" b="b" t="t" l="l"/>
            <a:pathLst>
              <a:path h="4963941" w="6026029">
                <a:moveTo>
                  <a:pt x="0" y="0"/>
                </a:moveTo>
                <a:lnTo>
                  <a:pt x="6026028" y="0"/>
                </a:lnTo>
                <a:lnTo>
                  <a:pt x="6026028" y="4963941"/>
                </a:lnTo>
                <a:lnTo>
                  <a:pt x="0" y="4963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9230401" y="809625"/>
            <a:ext cx="8028899"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Future Outlook</a:t>
            </a:r>
          </a:p>
        </p:txBody>
      </p:sp>
      <p:grpSp>
        <p:nvGrpSpPr>
          <p:cNvPr name="Group 14" id="14"/>
          <p:cNvGrpSpPr/>
          <p:nvPr/>
        </p:nvGrpSpPr>
        <p:grpSpPr>
          <a:xfrm rot="0">
            <a:off x="822111" y="1959100"/>
            <a:ext cx="8682513" cy="7310153"/>
            <a:chOff x="0" y="0"/>
            <a:chExt cx="2286752" cy="1925308"/>
          </a:xfrm>
        </p:grpSpPr>
        <p:sp>
          <p:nvSpPr>
            <p:cNvPr name="Freeform 15" id="15"/>
            <p:cNvSpPr/>
            <p:nvPr/>
          </p:nvSpPr>
          <p:spPr>
            <a:xfrm flipH="false" flipV="false" rot="0">
              <a:off x="0" y="0"/>
              <a:ext cx="2286752" cy="1925308"/>
            </a:xfrm>
            <a:custGeom>
              <a:avLst/>
              <a:gdLst/>
              <a:ahLst/>
              <a:cxnLst/>
              <a:rect r="r" b="b" t="t" l="l"/>
              <a:pathLst>
                <a:path h="1925308" w="2286752">
                  <a:moveTo>
                    <a:pt x="82925" y="0"/>
                  </a:moveTo>
                  <a:lnTo>
                    <a:pt x="2203827" y="0"/>
                  </a:lnTo>
                  <a:cubicBezTo>
                    <a:pt x="2249625" y="0"/>
                    <a:pt x="2286752" y="37127"/>
                    <a:pt x="2286752" y="82925"/>
                  </a:cubicBezTo>
                  <a:lnTo>
                    <a:pt x="2286752" y="1842383"/>
                  </a:lnTo>
                  <a:cubicBezTo>
                    <a:pt x="2286752" y="1888181"/>
                    <a:pt x="2249625" y="1925308"/>
                    <a:pt x="2203827" y="1925308"/>
                  </a:cubicBezTo>
                  <a:lnTo>
                    <a:pt x="82925" y="1925308"/>
                  </a:lnTo>
                  <a:cubicBezTo>
                    <a:pt x="37127" y="1925308"/>
                    <a:pt x="0" y="1888181"/>
                    <a:pt x="0" y="1842383"/>
                  </a:cubicBezTo>
                  <a:lnTo>
                    <a:pt x="0" y="82925"/>
                  </a:lnTo>
                  <a:cubicBezTo>
                    <a:pt x="0" y="37127"/>
                    <a:pt x="37127" y="0"/>
                    <a:pt x="82925" y="0"/>
                  </a:cubicBezTo>
                  <a:close/>
                </a:path>
              </a:pathLst>
            </a:custGeom>
            <a:solidFill>
              <a:srgbClr val="000000">
                <a:alpha val="0"/>
              </a:srgbClr>
            </a:solidFill>
            <a:ln w="28575" cap="rnd">
              <a:solidFill>
                <a:srgbClr val="262829"/>
              </a:solidFill>
              <a:prstDash val="solid"/>
              <a:round/>
            </a:ln>
          </p:spPr>
        </p:sp>
        <p:sp>
          <p:nvSpPr>
            <p:cNvPr name="TextBox 16" id="16"/>
            <p:cNvSpPr txBox="true"/>
            <p:nvPr/>
          </p:nvSpPr>
          <p:spPr>
            <a:xfrm>
              <a:off x="0" y="-47625"/>
              <a:ext cx="2286752" cy="197293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28700" y="1427236"/>
            <a:ext cx="3699513" cy="1101827"/>
            <a:chOff x="0" y="0"/>
            <a:chExt cx="974357" cy="290193"/>
          </a:xfrm>
        </p:grpSpPr>
        <p:sp>
          <p:nvSpPr>
            <p:cNvPr name="Freeform 18" id="18"/>
            <p:cNvSpPr/>
            <p:nvPr/>
          </p:nvSpPr>
          <p:spPr>
            <a:xfrm flipH="false" flipV="false" rot="0">
              <a:off x="0" y="0"/>
              <a:ext cx="974357" cy="290193"/>
            </a:xfrm>
            <a:custGeom>
              <a:avLst/>
              <a:gdLst/>
              <a:ahLst/>
              <a:cxnLst/>
              <a:rect r="r" b="b" t="t" l="l"/>
              <a:pathLst>
                <a:path h="290193" w="974357">
                  <a:moveTo>
                    <a:pt x="145097" y="0"/>
                  </a:moveTo>
                  <a:lnTo>
                    <a:pt x="829261" y="0"/>
                  </a:lnTo>
                  <a:cubicBezTo>
                    <a:pt x="867743" y="0"/>
                    <a:pt x="904649" y="15287"/>
                    <a:pt x="931860" y="42498"/>
                  </a:cubicBezTo>
                  <a:cubicBezTo>
                    <a:pt x="959070" y="69709"/>
                    <a:pt x="974357" y="106615"/>
                    <a:pt x="974357" y="145097"/>
                  </a:cubicBezTo>
                  <a:lnTo>
                    <a:pt x="974357" y="145097"/>
                  </a:lnTo>
                  <a:cubicBezTo>
                    <a:pt x="974357" y="183579"/>
                    <a:pt x="959070" y="220484"/>
                    <a:pt x="931860" y="247695"/>
                  </a:cubicBezTo>
                  <a:cubicBezTo>
                    <a:pt x="904649" y="274906"/>
                    <a:pt x="867743" y="290193"/>
                    <a:pt x="829261" y="290193"/>
                  </a:cubicBezTo>
                  <a:lnTo>
                    <a:pt x="145097" y="290193"/>
                  </a:lnTo>
                  <a:cubicBezTo>
                    <a:pt x="106615" y="290193"/>
                    <a:pt x="69709" y="274906"/>
                    <a:pt x="42498" y="247695"/>
                  </a:cubicBezTo>
                  <a:cubicBezTo>
                    <a:pt x="15287" y="220484"/>
                    <a:pt x="0" y="183579"/>
                    <a:pt x="0" y="145097"/>
                  </a:cubicBezTo>
                  <a:lnTo>
                    <a:pt x="0" y="145097"/>
                  </a:lnTo>
                  <a:cubicBezTo>
                    <a:pt x="0" y="106615"/>
                    <a:pt x="15287" y="69709"/>
                    <a:pt x="42498" y="42498"/>
                  </a:cubicBezTo>
                  <a:cubicBezTo>
                    <a:pt x="69709" y="15287"/>
                    <a:pt x="106615" y="0"/>
                    <a:pt x="145097" y="0"/>
                  </a:cubicBezTo>
                  <a:close/>
                </a:path>
              </a:pathLst>
            </a:custGeom>
            <a:solidFill>
              <a:srgbClr val="B1D4C7"/>
            </a:solidFill>
            <a:ln w="28575" cap="rnd">
              <a:solidFill>
                <a:srgbClr val="262829"/>
              </a:solidFill>
              <a:prstDash val="solid"/>
              <a:round/>
            </a:ln>
          </p:spPr>
        </p:sp>
        <p:sp>
          <p:nvSpPr>
            <p:cNvPr name="TextBox 19" id="19"/>
            <p:cNvSpPr txBox="true"/>
            <p:nvPr/>
          </p:nvSpPr>
          <p:spPr>
            <a:xfrm>
              <a:off x="0" y="-47625"/>
              <a:ext cx="974357" cy="337818"/>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066470" y="4006708"/>
            <a:ext cx="762984" cy="764896"/>
          </a:xfrm>
          <a:custGeom>
            <a:avLst/>
            <a:gdLst/>
            <a:ahLst/>
            <a:cxnLst/>
            <a:rect r="r" b="b" t="t" l="l"/>
            <a:pathLst>
              <a:path h="764896" w="762984">
                <a:moveTo>
                  <a:pt x="0" y="0"/>
                </a:moveTo>
                <a:lnTo>
                  <a:pt x="762984" y="0"/>
                </a:lnTo>
                <a:lnTo>
                  <a:pt x="762984" y="764896"/>
                </a:lnTo>
                <a:lnTo>
                  <a:pt x="0" y="764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0546990" y="8114714"/>
            <a:ext cx="559916" cy="561320"/>
          </a:xfrm>
          <a:custGeom>
            <a:avLst/>
            <a:gdLst/>
            <a:ahLst/>
            <a:cxnLst/>
            <a:rect r="r" b="b" t="t" l="l"/>
            <a:pathLst>
              <a:path h="561320" w="559916">
                <a:moveTo>
                  <a:pt x="0" y="0"/>
                </a:moveTo>
                <a:lnTo>
                  <a:pt x="559917" y="0"/>
                </a:lnTo>
                <a:lnTo>
                  <a:pt x="559917" y="561319"/>
                </a:lnTo>
                <a:lnTo>
                  <a:pt x="0" y="5613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4397664" y="1638075"/>
            <a:ext cx="622999" cy="622999"/>
          </a:xfrm>
          <a:custGeom>
            <a:avLst/>
            <a:gdLst/>
            <a:ahLst/>
            <a:cxnLst/>
            <a:rect r="r" b="b" t="t" l="l"/>
            <a:pathLst>
              <a:path h="622999" w="622999">
                <a:moveTo>
                  <a:pt x="0" y="0"/>
                </a:moveTo>
                <a:lnTo>
                  <a:pt x="622999" y="0"/>
                </a:lnTo>
                <a:lnTo>
                  <a:pt x="622999" y="622999"/>
                </a:lnTo>
                <a:lnTo>
                  <a:pt x="0" y="6229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301569" y="8970649"/>
            <a:ext cx="1549053" cy="1512263"/>
          </a:xfrm>
          <a:custGeom>
            <a:avLst/>
            <a:gdLst/>
            <a:ahLst/>
            <a:cxnLst/>
            <a:rect r="r" b="b" t="t" l="l"/>
            <a:pathLst>
              <a:path h="1512263" w="1549053">
                <a:moveTo>
                  <a:pt x="0" y="0"/>
                </a:moveTo>
                <a:lnTo>
                  <a:pt x="1549053" y="0"/>
                </a:lnTo>
                <a:lnTo>
                  <a:pt x="1549053" y="1512263"/>
                </a:lnTo>
                <a:lnTo>
                  <a:pt x="0" y="15122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25" id="25"/>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07</a:t>
            </a:r>
          </a:p>
        </p:txBody>
      </p:sp>
      <p:sp>
        <p:nvSpPr>
          <p:cNvPr name="TextBox 26" id="26"/>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27" id="27"/>
          <p:cNvSpPr txBox="true"/>
          <p:nvPr/>
        </p:nvSpPr>
        <p:spPr>
          <a:xfrm rot="0">
            <a:off x="1681289" y="1703401"/>
            <a:ext cx="2867760"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rPr>
              <a:t>FUTURE GOALS</a:t>
            </a:r>
          </a:p>
        </p:txBody>
      </p:sp>
      <p:sp>
        <p:nvSpPr>
          <p:cNvPr name="TextBox 28" id="28"/>
          <p:cNvSpPr txBox="true"/>
          <p:nvPr/>
        </p:nvSpPr>
        <p:spPr>
          <a:xfrm rot="0">
            <a:off x="1329379" y="2873181"/>
            <a:ext cx="7667976" cy="58028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a:t>
            </a:r>
          </a:p>
        </p:txBody>
      </p:sp>
      <p:sp>
        <p:nvSpPr>
          <p:cNvPr name="Freeform 29" id="29"/>
          <p:cNvSpPr/>
          <p:nvPr/>
        </p:nvSpPr>
        <p:spPr>
          <a:xfrm flipH="false" flipV="true" rot="-5327175">
            <a:off x="16828003" y="3135985"/>
            <a:ext cx="1041084" cy="1016358"/>
          </a:xfrm>
          <a:custGeom>
            <a:avLst/>
            <a:gdLst/>
            <a:ahLst/>
            <a:cxnLst/>
            <a:rect r="r" b="b" t="t" l="l"/>
            <a:pathLst>
              <a:path h="1016358" w="1041084">
                <a:moveTo>
                  <a:pt x="0" y="1016358"/>
                </a:moveTo>
                <a:lnTo>
                  <a:pt x="1041084" y="1016358"/>
                </a:lnTo>
                <a:lnTo>
                  <a:pt x="1041084" y="0"/>
                </a:lnTo>
                <a:lnTo>
                  <a:pt x="0" y="0"/>
                </a:lnTo>
                <a:lnTo>
                  <a:pt x="0" y="1016358"/>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true" flipV="true" rot="0">
            <a:off x="191461" y="196562"/>
            <a:ext cx="2029934" cy="3733992"/>
          </a:xfrm>
          <a:custGeom>
            <a:avLst/>
            <a:gdLst/>
            <a:ahLst/>
            <a:cxnLst/>
            <a:rect r="r" b="b" t="t" l="l"/>
            <a:pathLst>
              <a:path h="3733992" w="2029934">
                <a:moveTo>
                  <a:pt x="2029934" y="3733992"/>
                </a:moveTo>
                <a:lnTo>
                  <a:pt x="0" y="3733992"/>
                </a:lnTo>
                <a:lnTo>
                  <a:pt x="0" y="0"/>
                </a:lnTo>
                <a:lnTo>
                  <a:pt x="2029934" y="0"/>
                </a:lnTo>
                <a:lnTo>
                  <a:pt x="2029934" y="373399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8327" y="-83504"/>
            <a:ext cx="19877457" cy="877432"/>
            <a:chOff x="0" y="0"/>
            <a:chExt cx="5235215" cy="231093"/>
          </a:xfrm>
        </p:grpSpPr>
        <p:sp>
          <p:nvSpPr>
            <p:cNvPr name="Freeform 4" id="4"/>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5" id="5"/>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32853" y="132533"/>
            <a:ext cx="4422295" cy="517590"/>
            <a:chOff x="0" y="0"/>
            <a:chExt cx="1164720" cy="136320"/>
          </a:xfrm>
        </p:grpSpPr>
        <p:sp>
          <p:nvSpPr>
            <p:cNvPr name="Freeform 7" id="7"/>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8" id="8"/>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424899" y="1406499"/>
            <a:ext cx="11746409" cy="2243989"/>
            <a:chOff x="0" y="0"/>
            <a:chExt cx="3093704" cy="591009"/>
          </a:xfrm>
        </p:grpSpPr>
        <p:sp>
          <p:nvSpPr>
            <p:cNvPr name="Freeform 10" id="10"/>
            <p:cNvSpPr/>
            <p:nvPr/>
          </p:nvSpPr>
          <p:spPr>
            <a:xfrm flipH="false" flipV="false" rot="0">
              <a:off x="0" y="0"/>
              <a:ext cx="3093704" cy="591009"/>
            </a:xfrm>
            <a:custGeom>
              <a:avLst/>
              <a:gdLst/>
              <a:ahLst/>
              <a:cxnLst/>
              <a:rect r="r" b="b" t="t" l="l"/>
              <a:pathLst>
                <a:path h="591009" w="3093704">
                  <a:moveTo>
                    <a:pt x="61295" y="0"/>
                  </a:moveTo>
                  <a:lnTo>
                    <a:pt x="3032409" y="0"/>
                  </a:lnTo>
                  <a:cubicBezTo>
                    <a:pt x="3048666" y="0"/>
                    <a:pt x="3064256" y="6458"/>
                    <a:pt x="3075751" y="17953"/>
                  </a:cubicBezTo>
                  <a:cubicBezTo>
                    <a:pt x="3087246" y="29448"/>
                    <a:pt x="3093704" y="45039"/>
                    <a:pt x="3093704" y="61295"/>
                  </a:cubicBezTo>
                  <a:lnTo>
                    <a:pt x="3093704" y="529714"/>
                  </a:lnTo>
                  <a:cubicBezTo>
                    <a:pt x="3093704" y="545971"/>
                    <a:pt x="3087246" y="561561"/>
                    <a:pt x="3075751" y="573056"/>
                  </a:cubicBezTo>
                  <a:cubicBezTo>
                    <a:pt x="3064256" y="584552"/>
                    <a:pt x="3048666" y="591009"/>
                    <a:pt x="3032409" y="591009"/>
                  </a:cubicBezTo>
                  <a:lnTo>
                    <a:pt x="61295" y="591009"/>
                  </a:lnTo>
                  <a:cubicBezTo>
                    <a:pt x="45039" y="591009"/>
                    <a:pt x="29448" y="584552"/>
                    <a:pt x="17953" y="573056"/>
                  </a:cubicBezTo>
                  <a:cubicBezTo>
                    <a:pt x="6458" y="561561"/>
                    <a:pt x="0" y="545971"/>
                    <a:pt x="0" y="529714"/>
                  </a:cubicBezTo>
                  <a:lnTo>
                    <a:pt x="0" y="61295"/>
                  </a:lnTo>
                  <a:cubicBezTo>
                    <a:pt x="0" y="45039"/>
                    <a:pt x="6458" y="29448"/>
                    <a:pt x="17953" y="17953"/>
                  </a:cubicBezTo>
                  <a:cubicBezTo>
                    <a:pt x="29448" y="6458"/>
                    <a:pt x="45039" y="0"/>
                    <a:pt x="61295" y="0"/>
                  </a:cubicBezTo>
                  <a:close/>
                </a:path>
              </a:pathLst>
            </a:custGeom>
            <a:solidFill>
              <a:srgbClr val="B1D4C7"/>
            </a:solidFill>
            <a:ln w="28575" cap="rnd">
              <a:solidFill>
                <a:srgbClr val="262829"/>
              </a:solidFill>
              <a:prstDash val="solid"/>
              <a:round/>
            </a:ln>
          </p:spPr>
        </p:sp>
        <p:sp>
          <p:nvSpPr>
            <p:cNvPr name="TextBox 11" id="11"/>
            <p:cNvSpPr txBox="true"/>
            <p:nvPr/>
          </p:nvSpPr>
          <p:spPr>
            <a:xfrm>
              <a:off x="0" y="-47625"/>
              <a:ext cx="3093704" cy="6386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635217" y="4068627"/>
            <a:ext cx="10536091" cy="4384555"/>
            <a:chOff x="0" y="0"/>
            <a:chExt cx="2774938" cy="1154780"/>
          </a:xfrm>
        </p:grpSpPr>
        <p:sp>
          <p:nvSpPr>
            <p:cNvPr name="Freeform 13" id="13"/>
            <p:cNvSpPr/>
            <p:nvPr/>
          </p:nvSpPr>
          <p:spPr>
            <a:xfrm flipH="false" flipV="false" rot="0">
              <a:off x="0" y="0"/>
              <a:ext cx="2774938" cy="1154780"/>
            </a:xfrm>
            <a:custGeom>
              <a:avLst/>
              <a:gdLst/>
              <a:ahLst/>
              <a:cxnLst/>
              <a:rect r="r" b="b" t="t" l="l"/>
              <a:pathLst>
                <a:path h="1154780" w="2774938">
                  <a:moveTo>
                    <a:pt x="68336" y="0"/>
                  </a:moveTo>
                  <a:lnTo>
                    <a:pt x="2706601" y="0"/>
                  </a:lnTo>
                  <a:cubicBezTo>
                    <a:pt x="2744342" y="0"/>
                    <a:pt x="2774938" y="30595"/>
                    <a:pt x="2774938" y="68336"/>
                  </a:cubicBezTo>
                  <a:lnTo>
                    <a:pt x="2774938" y="1086443"/>
                  </a:lnTo>
                  <a:cubicBezTo>
                    <a:pt x="2774938" y="1124185"/>
                    <a:pt x="2744342" y="1154780"/>
                    <a:pt x="2706601" y="1154780"/>
                  </a:cubicBezTo>
                  <a:lnTo>
                    <a:pt x="68336" y="1154780"/>
                  </a:lnTo>
                  <a:cubicBezTo>
                    <a:pt x="30595" y="1154780"/>
                    <a:pt x="0" y="1124185"/>
                    <a:pt x="0" y="1086443"/>
                  </a:cubicBezTo>
                  <a:lnTo>
                    <a:pt x="0" y="68336"/>
                  </a:lnTo>
                  <a:cubicBezTo>
                    <a:pt x="0" y="30595"/>
                    <a:pt x="30595" y="0"/>
                    <a:pt x="68336" y="0"/>
                  </a:cubicBezTo>
                  <a:close/>
                </a:path>
              </a:pathLst>
            </a:custGeom>
            <a:solidFill>
              <a:srgbClr val="000000">
                <a:alpha val="0"/>
              </a:srgbClr>
            </a:solidFill>
            <a:ln w="28575" cap="rnd">
              <a:solidFill>
                <a:srgbClr val="262829"/>
              </a:solidFill>
              <a:prstDash val="solid"/>
              <a:round/>
            </a:ln>
          </p:spPr>
        </p:sp>
        <p:sp>
          <p:nvSpPr>
            <p:cNvPr name="TextBox 14" id="14"/>
            <p:cNvSpPr txBox="true"/>
            <p:nvPr/>
          </p:nvSpPr>
          <p:spPr>
            <a:xfrm>
              <a:off x="0" y="-47625"/>
              <a:ext cx="2774938" cy="120240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45020" y="4517916"/>
            <a:ext cx="3797859" cy="2658501"/>
          </a:xfrm>
          <a:custGeom>
            <a:avLst/>
            <a:gdLst/>
            <a:ahLst/>
            <a:cxnLst/>
            <a:rect r="r" b="b" t="t" l="l"/>
            <a:pathLst>
              <a:path h="2658501" w="3797859">
                <a:moveTo>
                  <a:pt x="0" y="0"/>
                </a:moveTo>
                <a:lnTo>
                  <a:pt x="3797859" y="0"/>
                </a:lnTo>
                <a:lnTo>
                  <a:pt x="3797859" y="2658501"/>
                </a:lnTo>
                <a:lnTo>
                  <a:pt x="0" y="2658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53311" y="4536966"/>
            <a:ext cx="3705077" cy="2593554"/>
          </a:xfrm>
          <a:custGeom>
            <a:avLst/>
            <a:gdLst/>
            <a:ahLst/>
            <a:cxnLst/>
            <a:rect r="r" b="b" t="t" l="l"/>
            <a:pathLst>
              <a:path h="2593554" w="3705077">
                <a:moveTo>
                  <a:pt x="0" y="0"/>
                </a:moveTo>
                <a:lnTo>
                  <a:pt x="3705077" y="0"/>
                </a:lnTo>
                <a:lnTo>
                  <a:pt x="3705077" y="2593554"/>
                </a:lnTo>
                <a:lnTo>
                  <a:pt x="0" y="2593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641513" y="6260905"/>
            <a:ext cx="2646487" cy="4868120"/>
          </a:xfrm>
          <a:custGeom>
            <a:avLst/>
            <a:gdLst/>
            <a:ahLst/>
            <a:cxnLst/>
            <a:rect r="r" b="b" t="t" l="l"/>
            <a:pathLst>
              <a:path h="4868120" w="2646487">
                <a:moveTo>
                  <a:pt x="0" y="0"/>
                </a:moveTo>
                <a:lnTo>
                  <a:pt x="2646487" y="0"/>
                </a:lnTo>
                <a:lnTo>
                  <a:pt x="2646487" y="4868120"/>
                </a:lnTo>
                <a:lnTo>
                  <a:pt x="0" y="4868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9144000" y="8843707"/>
            <a:ext cx="951943" cy="237986"/>
          </a:xfrm>
          <a:custGeom>
            <a:avLst/>
            <a:gdLst/>
            <a:ahLst/>
            <a:cxnLst/>
            <a:rect r="r" b="b" t="t" l="l"/>
            <a:pathLst>
              <a:path h="237986" w="951943">
                <a:moveTo>
                  <a:pt x="0" y="0"/>
                </a:moveTo>
                <a:lnTo>
                  <a:pt x="951943" y="0"/>
                </a:lnTo>
                <a:lnTo>
                  <a:pt x="951943" y="237986"/>
                </a:lnTo>
                <a:lnTo>
                  <a:pt x="0" y="237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4067177" y="1120749"/>
            <a:ext cx="10326447"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rPr>
              <a:t>Business Motivation</a:t>
            </a:r>
          </a:p>
        </p:txBody>
      </p:sp>
      <p:sp>
        <p:nvSpPr>
          <p:cNvPr name="TextBox 20" id="20"/>
          <p:cNvSpPr txBox="true"/>
          <p:nvPr/>
        </p:nvSpPr>
        <p:spPr>
          <a:xfrm rot="0">
            <a:off x="1028700" y="158462"/>
            <a:ext cx="4039588"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Agrifarm Company Profile</a:t>
            </a:r>
          </a:p>
        </p:txBody>
      </p:sp>
      <p:sp>
        <p:nvSpPr>
          <p:cNvPr name="TextBox 21" id="21"/>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rPr>
              <a:t>Page 08</a:t>
            </a:r>
          </a:p>
        </p:txBody>
      </p:sp>
      <p:sp>
        <p:nvSpPr>
          <p:cNvPr name="TextBox 22" id="22"/>
          <p:cNvSpPr txBox="true"/>
          <p:nvPr/>
        </p:nvSpPr>
        <p:spPr>
          <a:xfrm rot="0">
            <a:off x="13083316" y="158462"/>
            <a:ext cx="4175984" cy="388207"/>
          </a:xfrm>
          <a:prstGeom prst="rect">
            <a:avLst/>
          </a:prstGeom>
        </p:spPr>
        <p:txBody>
          <a:bodyPr anchor="t" rtlCol="false" tIns="0" lIns="0" bIns="0" rIns="0">
            <a:spAutoFit/>
          </a:bodyPr>
          <a:lstStyle/>
          <a:p>
            <a:pPr algn="r">
              <a:lnSpc>
                <a:spcPts val="3277"/>
              </a:lnSpc>
            </a:pPr>
            <a:r>
              <a:rPr lang="en-US" sz="2341">
                <a:solidFill>
                  <a:srgbClr val="262829"/>
                </a:solidFill>
                <a:latin typeface="Noto Sans"/>
              </a:rPr>
              <a:t>www.reallygreatsite.com</a:t>
            </a:r>
          </a:p>
        </p:txBody>
      </p:sp>
      <p:sp>
        <p:nvSpPr>
          <p:cNvPr name="TextBox 23" id="23"/>
          <p:cNvSpPr txBox="true"/>
          <p:nvPr/>
        </p:nvSpPr>
        <p:spPr>
          <a:xfrm rot="0">
            <a:off x="6108488" y="4517743"/>
            <a:ext cx="8285136" cy="2527225"/>
          </a:xfrm>
          <a:prstGeom prst="rect">
            <a:avLst/>
          </a:prstGeom>
        </p:spPr>
        <p:txBody>
          <a:bodyPr anchor="t" rtlCol="false" tIns="0" lIns="0" bIns="0" rIns="0">
            <a:spAutoFit/>
          </a:bodyPr>
          <a:lstStyle/>
          <a:p>
            <a:pPr algn="just">
              <a:lnSpc>
                <a:spcPts val="5079"/>
              </a:lnSpc>
            </a:pPr>
            <a:r>
              <a:rPr lang="en-US" sz="3627">
                <a:solidFill>
                  <a:srgbClr val="262829"/>
                </a:solidFill>
                <a:latin typeface="Noto Sans Italics"/>
              </a:rPr>
              <a:t>Agriculture is a testament to the power of patience and perseverance in business. Every harvest is a result of months of hard work and dedication.</a:t>
            </a:r>
          </a:p>
        </p:txBody>
      </p:sp>
      <p:sp>
        <p:nvSpPr>
          <p:cNvPr name="TextBox 24" id="24"/>
          <p:cNvSpPr txBox="true"/>
          <p:nvPr/>
        </p:nvSpPr>
        <p:spPr>
          <a:xfrm rot="0">
            <a:off x="6108488" y="7372499"/>
            <a:ext cx="3474683" cy="556184"/>
          </a:xfrm>
          <a:prstGeom prst="rect">
            <a:avLst/>
          </a:prstGeom>
        </p:spPr>
        <p:txBody>
          <a:bodyPr anchor="t" rtlCol="false" tIns="0" lIns="0" bIns="0" rIns="0">
            <a:spAutoFit/>
          </a:bodyPr>
          <a:lstStyle/>
          <a:p>
            <a:pPr algn="just">
              <a:lnSpc>
                <a:spcPts val="4519"/>
              </a:lnSpc>
            </a:pPr>
            <a:r>
              <a:rPr lang="en-US" sz="3227">
                <a:solidFill>
                  <a:srgbClr val="262829"/>
                </a:solidFill>
                <a:latin typeface="Noto Sans Italics"/>
              </a:rPr>
              <a:t>- @reallygreatsite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DAGApJRE0D8</dc:identifier>
  <dcterms:modified xsi:type="dcterms:W3CDTF">2011-08-01T06:04:30Z</dcterms:modified>
  <cp:revision>1</cp:revision>
</cp:coreProperties>
</file>